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9" r:id="rId3"/>
    <p:sldId id="257" r:id="rId4"/>
    <p:sldId id="360" r:id="rId5"/>
    <p:sldId id="356" r:id="rId6"/>
    <p:sldId id="261" r:id="rId7"/>
    <p:sldId id="260" r:id="rId8"/>
    <p:sldId id="357" r:id="rId9"/>
    <p:sldId id="265" r:id="rId10"/>
    <p:sldId id="264" r:id="rId11"/>
    <p:sldId id="358" r:id="rId12"/>
    <p:sldId id="262" r:id="rId13"/>
    <p:sldId id="355" r:id="rId14"/>
    <p:sldId id="354" r:id="rId15"/>
    <p:sldId id="290" r:id="rId16"/>
    <p:sldId id="266" r:id="rId17"/>
    <p:sldId id="282" r:id="rId18"/>
    <p:sldId id="263" r:id="rId19"/>
    <p:sldId id="267" r:id="rId20"/>
    <p:sldId id="293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E0D5C-F29F-402D-9550-3F854C2AE871}" v="41" dt="2024-08-30T12:04:11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Dietrich" userId="31fd84ee2869ec66" providerId="LiveId" clId="{4D7E0D5C-F29F-402D-9550-3F854C2AE871}"/>
    <pc:docChg chg="undo custSel addSld delSld modSld">
      <pc:chgData name="Jeremy Dietrich" userId="31fd84ee2869ec66" providerId="LiveId" clId="{4D7E0D5C-F29F-402D-9550-3F854C2AE871}" dt="2024-08-30T12:05:04.651" v="5172" actId="113"/>
      <pc:docMkLst>
        <pc:docMk/>
      </pc:docMkLst>
      <pc:sldChg chg="addSp delSp modSp mod">
        <pc:chgData name="Jeremy Dietrich" userId="31fd84ee2869ec66" providerId="LiveId" clId="{4D7E0D5C-F29F-402D-9550-3F854C2AE871}" dt="2024-08-26T17:53:09.503" v="4609" actId="1076"/>
        <pc:sldMkLst>
          <pc:docMk/>
          <pc:sldMk cId="3969947547" sldId="256"/>
        </pc:sldMkLst>
        <pc:spChg chg="mod">
          <ac:chgData name="Jeremy Dietrich" userId="31fd84ee2869ec66" providerId="LiveId" clId="{4D7E0D5C-F29F-402D-9550-3F854C2AE871}" dt="2024-08-26T13:40:02.414" v="3943" actId="1076"/>
          <ac:spMkLst>
            <pc:docMk/>
            <pc:sldMk cId="3969947547" sldId="256"/>
            <ac:spMk id="2" creationId="{5E4F9FB7-88CB-5112-5F76-6BF27D3451C4}"/>
          </ac:spMkLst>
        </pc:spChg>
        <pc:spChg chg="mod">
          <ac:chgData name="Jeremy Dietrich" userId="31fd84ee2869ec66" providerId="LiveId" clId="{4D7E0D5C-F29F-402D-9550-3F854C2AE871}" dt="2024-08-26T13:39:59.568" v="3942" actId="1076"/>
          <ac:spMkLst>
            <pc:docMk/>
            <pc:sldMk cId="3969947547" sldId="256"/>
            <ac:spMk id="3" creationId="{CBE7B939-2687-A3CD-AD5F-C0C8D340ACDA}"/>
          </ac:spMkLst>
        </pc:spChg>
        <pc:picChg chg="add del mod">
          <ac:chgData name="Jeremy Dietrich" userId="31fd84ee2869ec66" providerId="LiveId" clId="{4D7E0D5C-F29F-402D-9550-3F854C2AE871}" dt="2024-08-26T13:39:05.600" v="3932" actId="478"/>
          <ac:picMkLst>
            <pc:docMk/>
            <pc:sldMk cId="3969947547" sldId="256"/>
            <ac:picMk id="5" creationId="{448983BE-C33E-1B92-AFA5-F0483054A1A4}"/>
          </ac:picMkLst>
        </pc:picChg>
        <pc:picChg chg="add mod">
          <ac:chgData name="Jeremy Dietrich" userId="31fd84ee2869ec66" providerId="LiveId" clId="{4D7E0D5C-F29F-402D-9550-3F854C2AE871}" dt="2024-08-26T17:53:09.503" v="4609" actId="1076"/>
          <ac:picMkLst>
            <pc:docMk/>
            <pc:sldMk cId="3969947547" sldId="256"/>
            <ac:picMk id="7" creationId="{17C66B3D-BA64-A51D-FA99-777E24230A44}"/>
          </ac:picMkLst>
        </pc:picChg>
      </pc:sldChg>
      <pc:sldChg chg="addSp modSp mod">
        <pc:chgData name="Jeremy Dietrich" userId="31fd84ee2869ec66" providerId="LiveId" clId="{4D7E0D5C-F29F-402D-9550-3F854C2AE871}" dt="2024-08-26T13:54:45.783" v="4608" actId="1076"/>
        <pc:sldMkLst>
          <pc:docMk/>
          <pc:sldMk cId="3043869778" sldId="257"/>
        </pc:sldMkLst>
        <pc:spChg chg="add mod">
          <ac:chgData name="Jeremy Dietrich" userId="31fd84ee2869ec66" providerId="LiveId" clId="{4D7E0D5C-F29F-402D-9550-3F854C2AE871}" dt="2024-08-26T12:37:46.712" v="125" actId="767"/>
          <ac:spMkLst>
            <pc:docMk/>
            <pc:sldMk cId="3043869778" sldId="257"/>
            <ac:spMk id="2" creationId="{FB56C017-F326-7FA2-2450-786A05E47AE3}"/>
          </ac:spMkLst>
        </pc:spChg>
        <pc:spChg chg="add mod">
          <ac:chgData name="Jeremy Dietrich" userId="31fd84ee2869ec66" providerId="LiveId" clId="{4D7E0D5C-F29F-402D-9550-3F854C2AE871}" dt="2024-08-26T13:54:18.067" v="4582" actId="20577"/>
          <ac:spMkLst>
            <pc:docMk/>
            <pc:sldMk cId="3043869778" sldId="257"/>
            <ac:spMk id="3" creationId="{D8015C96-6E42-D9A2-F1E2-2C6C42E2D6D1}"/>
          </ac:spMkLst>
        </pc:spChg>
        <pc:spChg chg="add mod">
          <ac:chgData name="Jeremy Dietrich" userId="31fd84ee2869ec66" providerId="LiveId" clId="{4D7E0D5C-F29F-402D-9550-3F854C2AE871}" dt="2024-08-26T13:54:27.792" v="4594" actId="20577"/>
          <ac:spMkLst>
            <pc:docMk/>
            <pc:sldMk cId="3043869778" sldId="257"/>
            <ac:spMk id="5" creationId="{59F03341-2626-25FC-960E-47FDCE98BFB5}"/>
          </ac:spMkLst>
        </pc:spChg>
        <pc:spChg chg="add mod">
          <ac:chgData name="Jeremy Dietrich" userId="31fd84ee2869ec66" providerId="LiveId" clId="{4D7E0D5C-F29F-402D-9550-3F854C2AE871}" dt="2024-08-26T13:54:45.783" v="4608" actId="1076"/>
          <ac:spMkLst>
            <pc:docMk/>
            <pc:sldMk cId="3043869778" sldId="257"/>
            <ac:spMk id="8" creationId="{F6E8B8ED-F25C-C848-FA35-BF8DE6383071}"/>
          </ac:spMkLst>
        </pc:spChg>
        <pc:picChg chg="mod">
          <ac:chgData name="Jeremy Dietrich" userId="31fd84ee2869ec66" providerId="LiveId" clId="{4D7E0D5C-F29F-402D-9550-3F854C2AE871}" dt="2024-08-26T12:38:13.414" v="132" actId="1076"/>
          <ac:picMkLst>
            <pc:docMk/>
            <pc:sldMk cId="3043869778" sldId="257"/>
            <ac:picMk id="4" creationId="{564FC30F-58E1-A3CD-C0CB-C6646A6B85BF}"/>
          </ac:picMkLst>
        </pc:picChg>
        <pc:picChg chg="mod">
          <ac:chgData name="Jeremy Dietrich" userId="31fd84ee2869ec66" providerId="LiveId" clId="{4D7E0D5C-F29F-402D-9550-3F854C2AE871}" dt="2024-08-26T12:38:22.010" v="133" actId="1076"/>
          <ac:picMkLst>
            <pc:docMk/>
            <pc:sldMk cId="3043869778" sldId="257"/>
            <ac:picMk id="6" creationId="{1EFF659C-D38D-A418-BC04-2B32F6155C69}"/>
          </ac:picMkLst>
        </pc:picChg>
        <pc:picChg chg="mod">
          <ac:chgData name="Jeremy Dietrich" userId="31fd84ee2869ec66" providerId="LiveId" clId="{4D7E0D5C-F29F-402D-9550-3F854C2AE871}" dt="2024-08-26T12:39:44.943" v="211" actId="1076"/>
          <ac:picMkLst>
            <pc:docMk/>
            <pc:sldMk cId="3043869778" sldId="257"/>
            <ac:picMk id="7" creationId="{FBC47FB5-61FB-18B8-AC04-89D65FBAD0F7}"/>
          </ac:picMkLst>
        </pc:picChg>
      </pc:sldChg>
      <pc:sldChg chg="addSp modSp mod">
        <pc:chgData name="Jeremy Dietrich" userId="31fd84ee2869ec66" providerId="LiveId" clId="{4D7E0D5C-F29F-402D-9550-3F854C2AE871}" dt="2024-08-26T13:46:24.791" v="4145" actId="20577"/>
        <pc:sldMkLst>
          <pc:docMk/>
          <pc:sldMk cId="965986311" sldId="260"/>
        </pc:sldMkLst>
        <pc:spChg chg="mod">
          <ac:chgData name="Jeremy Dietrich" userId="31fd84ee2869ec66" providerId="LiveId" clId="{4D7E0D5C-F29F-402D-9550-3F854C2AE871}" dt="2024-08-26T12:46:23.822" v="388" actId="1076"/>
          <ac:spMkLst>
            <pc:docMk/>
            <pc:sldMk cId="965986311" sldId="260"/>
            <ac:spMk id="5" creationId="{E84297B6-A9B4-68ED-9269-D18C1E443AD6}"/>
          </ac:spMkLst>
        </pc:spChg>
        <pc:spChg chg="add mod">
          <ac:chgData name="Jeremy Dietrich" userId="31fd84ee2869ec66" providerId="LiveId" clId="{4D7E0D5C-F29F-402D-9550-3F854C2AE871}" dt="2024-08-26T13:46:24.791" v="4145" actId="20577"/>
          <ac:spMkLst>
            <pc:docMk/>
            <pc:sldMk cId="965986311" sldId="260"/>
            <ac:spMk id="6" creationId="{B723D1C8-06F2-C26F-E3F2-B907B7CEED8E}"/>
          </ac:spMkLst>
        </pc:spChg>
      </pc:sldChg>
      <pc:sldChg chg="addSp modSp mod">
        <pc:chgData name="Jeremy Dietrich" userId="31fd84ee2869ec66" providerId="LiveId" clId="{4D7E0D5C-F29F-402D-9550-3F854C2AE871}" dt="2024-08-26T13:45:32.450" v="4053" actId="1076"/>
        <pc:sldMkLst>
          <pc:docMk/>
          <pc:sldMk cId="4099222169" sldId="261"/>
        </pc:sldMkLst>
        <pc:spChg chg="add mod">
          <ac:chgData name="Jeremy Dietrich" userId="31fd84ee2869ec66" providerId="LiveId" clId="{4D7E0D5C-F29F-402D-9550-3F854C2AE871}" dt="2024-08-26T13:45:32.450" v="4053" actId="1076"/>
          <ac:spMkLst>
            <pc:docMk/>
            <pc:sldMk cId="4099222169" sldId="261"/>
            <ac:spMk id="2" creationId="{849AAEF0-5F0B-E4AD-3EC6-B864AB48FE20}"/>
          </ac:spMkLst>
        </pc:spChg>
        <pc:spChg chg="mod">
          <ac:chgData name="Jeremy Dietrich" userId="31fd84ee2869ec66" providerId="LiveId" clId="{4D7E0D5C-F29F-402D-9550-3F854C2AE871}" dt="2024-08-26T12:45:45.292" v="373" actId="1076"/>
          <ac:spMkLst>
            <pc:docMk/>
            <pc:sldMk cId="4099222169" sldId="261"/>
            <ac:spMk id="10" creationId="{640F9E87-386E-EAE4-0006-9974D1C127FD}"/>
          </ac:spMkLst>
        </pc:spChg>
      </pc:sldChg>
      <pc:sldChg chg="addSp modSp mod modClrScheme chgLayout">
        <pc:chgData name="Jeremy Dietrich" userId="31fd84ee2869ec66" providerId="LiveId" clId="{4D7E0D5C-F29F-402D-9550-3F854C2AE871}" dt="2024-08-26T13:12:27.889" v="2644" actId="20577"/>
        <pc:sldMkLst>
          <pc:docMk/>
          <pc:sldMk cId="943966576" sldId="262"/>
        </pc:sldMkLst>
        <pc:spChg chg="add mod ord">
          <ac:chgData name="Jeremy Dietrich" userId="31fd84ee2869ec66" providerId="LiveId" clId="{4D7E0D5C-F29F-402D-9550-3F854C2AE871}" dt="2024-08-26T13:08:55.424" v="2247" actId="122"/>
          <ac:spMkLst>
            <pc:docMk/>
            <pc:sldMk cId="943966576" sldId="262"/>
            <ac:spMk id="4" creationId="{EABC0944-76A6-1971-B59B-5B2AEA376196}"/>
          </ac:spMkLst>
        </pc:spChg>
        <pc:spChg chg="add mod">
          <ac:chgData name="Jeremy Dietrich" userId="31fd84ee2869ec66" providerId="LiveId" clId="{4D7E0D5C-F29F-402D-9550-3F854C2AE871}" dt="2024-08-26T13:12:25.075" v="2643" actId="20577"/>
          <ac:spMkLst>
            <pc:docMk/>
            <pc:sldMk cId="943966576" sldId="262"/>
            <ac:spMk id="5" creationId="{3B81B5D4-C55F-BA95-87AE-AD795E7B8357}"/>
          </ac:spMkLst>
        </pc:spChg>
        <pc:spChg chg="add mod">
          <ac:chgData name="Jeremy Dietrich" userId="31fd84ee2869ec66" providerId="LiveId" clId="{4D7E0D5C-F29F-402D-9550-3F854C2AE871}" dt="2024-08-26T13:12:27.889" v="2644" actId="20577"/>
          <ac:spMkLst>
            <pc:docMk/>
            <pc:sldMk cId="943966576" sldId="262"/>
            <ac:spMk id="6" creationId="{C4B3AA86-930D-EC19-C288-80F4555E72DD}"/>
          </ac:spMkLst>
        </pc:spChg>
      </pc:sldChg>
      <pc:sldChg chg="addSp delSp modSp mod modClrScheme chgLayout">
        <pc:chgData name="Jeremy Dietrich" userId="31fd84ee2869ec66" providerId="LiveId" clId="{4D7E0D5C-F29F-402D-9550-3F854C2AE871}" dt="2024-08-30T12:00:57.767" v="4891" actId="20577"/>
        <pc:sldMkLst>
          <pc:docMk/>
          <pc:sldMk cId="1501175248" sldId="263"/>
        </pc:sldMkLst>
        <pc:spChg chg="mod ord">
          <ac:chgData name="Jeremy Dietrich" userId="31fd84ee2869ec66" providerId="LiveId" clId="{4D7E0D5C-F29F-402D-9550-3F854C2AE871}" dt="2024-08-26T13:24:40.880" v="3451" actId="20577"/>
          <ac:spMkLst>
            <pc:docMk/>
            <pc:sldMk cId="1501175248" sldId="263"/>
            <ac:spMk id="3" creationId="{D0B6C88B-4611-D275-D3C8-7D62F26F1B58}"/>
          </ac:spMkLst>
        </pc:spChg>
        <pc:spChg chg="del">
          <ac:chgData name="Jeremy Dietrich" userId="31fd84ee2869ec66" providerId="LiveId" clId="{4D7E0D5C-F29F-402D-9550-3F854C2AE871}" dt="2024-08-26T13:21:08.911" v="3193" actId="700"/>
          <ac:spMkLst>
            <pc:docMk/>
            <pc:sldMk cId="1501175248" sldId="263"/>
            <ac:spMk id="4" creationId="{EEF762FC-EE13-92CB-E1A7-460789E4E4AA}"/>
          </ac:spMkLst>
        </pc:spChg>
        <pc:spChg chg="add mod">
          <ac:chgData name="Jeremy Dietrich" userId="31fd84ee2869ec66" providerId="LiveId" clId="{4D7E0D5C-F29F-402D-9550-3F854C2AE871}" dt="2024-08-30T12:00:57.767" v="4891" actId="20577"/>
          <ac:spMkLst>
            <pc:docMk/>
            <pc:sldMk cId="1501175248" sldId="263"/>
            <ac:spMk id="5" creationId="{751A6EDB-B6B9-A2E1-DF89-41DC0EC83872}"/>
          </ac:spMkLst>
        </pc:spChg>
        <pc:picChg chg="mod">
          <ac:chgData name="Jeremy Dietrich" userId="31fd84ee2869ec66" providerId="LiveId" clId="{4D7E0D5C-F29F-402D-9550-3F854C2AE871}" dt="2024-08-26T13:22:27.431" v="3288" actId="1076"/>
          <ac:picMkLst>
            <pc:docMk/>
            <pc:sldMk cId="1501175248" sldId="263"/>
            <ac:picMk id="2" creationId="{252E89BB-CC47-946B-4867-300C9B4A3285}"/>
          </ac:picMkLst>
        </pc:picChg>
      </pc:sldChg>
      <pc:sldChg chg="addSp delSp modSp mod">
        <pc:chgData name="Jeremy Dietrich" userId="31fd84ee2869ec66" providerId="LiveId" clId="{4D7E0D5C-F29F-402D-9550-3F854C2AE871}" dt="2024-08-30T11:48:14.513" v="4785" actId="1076"/>
        <pc:sldMkLst>
          <pc:docMk/>
          <pc:sldMk cId="3921561019" sldId="264"/>
        </pc:sldMkLst>
        <pc:spChg chg="add del mod">
          <ac:chgData name="Jeremy Dietrich" userId="31fd84ee2869ec66" providerId="LiveId" clId="{4D7E0D5C-F29F-402D-9550-3F854C2AE871}" dt="2024-08-26T12:59:40.333" v="1349"/>
          <ac:spMkLst>
            <pc:docMk/>
            <pc:sldMk cId="3921561019" sldId="264"/>
            <ac:spMk id="4" creationId="{A6242CCE-4CB1-F754-0254-1151076E7296}"/>
          </ac:spMkLst>
        </pc:spChg>
        <pc:spChg chg="add mod">
          <ac:chgData name="Jeremy Dietrich" userId="31fd84ee2869ec66" providerId="LiveId" clId="{4D7E0D5C-F29F-402D-9550-3F854C2AE871}" dt="2024-08-26T13:00:44.715" v="1411" actId="1076"/>
          <ac:spMkLst>
            <pc:docMk/>
            <pc:sldMk cId="3921561019" sldId="264"/>
            <ac:spMk id="5" creationId="{F6C383B8-5FD6-CA88-E1E7-8F5AA737159C}"/>
          </ac:spMkLst>
        </pc:spChg>
        <pc:spChg chg="add mod">
          <ac:chgData name="Jeremy Dietrich" userId="31fd84ee2869ec66" providerId="LiveId" clId="{4D7E0D5C-F29F-402D-9550-3F854C2AE871}" dt="2024-08-30T11:48:05.400" v="4783" actId="1076"/>
          <ac:spMkLst>
            <pc:docMk/>
            <pc:sldMk cId="3921561019" sldId="264"/>
            <ac:spMk id="6" creationId="{639659A2-76F7-3DEC-BA77-A9BF1C1AFEB7}"/>
          </ac:spMkLst>
        </pc:spChg>
        <pc:spChg chg="add mod">
          <ac:chgData name="Jeremy Dietrich" userId="31fd84ee2869ec66" providerId="LiveId" clId="{4D7E0D5C-F29F-402D-9550-3F854C2AE871}" dt="2024-08-30T11:48:14.513" v="4785" actId="1076"/>
          <ac:spMkLst>
            <pc:docMk/>
            <pc:sldMk cId="3921561019" sldId="264"/>
            <ac:spMk id="7" creationId="{8492A414-118E-DEA8-E262-5F31AB519A5E}"/>
          </ac:spMkLst>
        </pc:spChg>
      </pc:sldChg>
      <pc:sldChg chg="addSp modSp mod">
        <pc:chgData name="Jeremy Dietrich" userId="31fd84ee2869ec66" providerId="LiveId" clId="{4D7E0D5C-F29F-402D-9550-3F854C2AE871}" dt="2024-08-26T13:08:10.178" v="2198" actId="20577"/>
        <pc:sldMkLst>
          <pc:docMk/>
          <pc:sldMk cId="1495267457" sldId="265"/>
        </pc:sldMkLst>
        <pc:spChg chg="add mod">
          <ac:chgData name="Jeremy Dietrich" userId="31fd84ee2869ec66" providerId="LiveId" clId="{4D7E0D5C-F29F-402D-9550-3F854C2AE871}" dt="2024-08-26T12:48:34.171" v="618" actId="113"/>
          <ac:spMkLst>
            <pc:docMk/>
            <pc:sldMk cId="1495267457" sldId="265"/>
            <ac:spMk id="3" creationId="{B3687376-86D2-7F91-C7B3-616B45C8FC3F}"/>
          </ac:spMkLst>
        </pc:spChg>
        <pc:spChg chg="add mod">
          <ac:chgData name="Jeremy Dietrich" userId="31fd84ee2869ec66" providerId="LiveId" clId="{4D7E0D5C-F29F-402D-9550-3F854C2AE871}" dt="2024-08-26T13:08:10.178" v="2198" actId="20577"/>
          <ac:spMkLst>
            <pc:docMk/>
            <pc:sldMk cId="1495267457" sldId="265"/>
            <ac:spMk id="4" creationId="{59BDA0FE-A03B-BC2D-1D84-62AB38892450}"/>
          </ac:spMkLst>
        </pc:spChg>
      </pc:sldChg>
      <pc:sldChg chg="addSp delSp modSp mod">
        <pc:chgData name="Jeremy Dietrich" userId="31fd84ee2869ec66" providerId="LiveId" clId="{4D7E0D5C-F29F-402D-9550-3F854C2AE871}" dt="2024-08-26T13:51:50.056" v="4462" actId="20577"/>
        <pc:sldMkLst>
          <pc:docMk/>
          <pc:sldMk cId="3597868207" sldId="266"/>
        </pc:sldMkLst>
        <pc:spChg chg="mod">
          <ac:chgData name="Jeremy Dietrich" userId="31fd84ee2869ec66" providerId="LiveId" clId="{4D7E0D5C-F29F-402D-9550-3F854C2AE871}" dt="2024-08-26T13:17:04.271" v="2860" actId="115"/>
          <ac:spMkLst>
            <pc:docMk/>
            <pc:sldMk cId="3597868207" sldId="266"/>
            <ac:spMk id="4" creationId="{4D632A5D-0233-A371-C9A5-922E188A93A0}"/>
          </ac:spMkLst>
        </pc:spChg>
        <pc:spChg chg="add mod">
          <ac:chgData name="Jeremy Dietrich" userId="31fd84ee2869ec66" providerId="LiveId" clId="{4D7E0D5C-F29F-402D-9550-3F854C2AE871}" dt="2024-08-26T13:51:48.424" v="4461" actId="20577"/>
          <ac:spMkLst>
            <pc:docMk/>
            <pc:sldMk cId="3597868207" sldId="266"/>
            <ac:spMk id="5" creationId="{399C1D7C-8742-357B-F969-7D38380BB39E}"/>
          </ac:spMkLst>
        </pc:spChg>
        <pc:spChg chg="add del mod">
          <ac:chgData name="Jeremy Dietrich" userId="31fd84ee2869ec66" providerId="LiveId" clId="{4D7E0D5C-F29F-402D-9550-3F854C2AE871}" dt="2024-08-26T13:49:35.297" v="4285"/>
          <ac:spMkLst>
            <pc:docMk/>
            <pc:sldMk cId="3597868207" sldId="266"/>
            <ac:spMk id="6" creationId="{EF58C7E1-0F86-651C-C509-68265FF0E720}"/>
          </ac:spMkLst>
        </pc:spChg>
        <pc:spChg chg="add mod">
          <ac:chgData name="Jeremy Dietrich" userId="31fd84ee2869ec66" providerId="LiveId" clId="{4D7E0D5C-F29F-402D-9550-3F854C2AE871}" dt="2024-08-26T13:51:50.056" v="4462" actId="20577"/>
          <ac:spMkLst>
            <pc:docMk/>
            <pc:sldMk cId="3597868207" sldId="266"/>
            <ac:spMk id="7" creationId="{74699416-4949-8E07-4E15-1BB87AF1F181}"/>
          </ac:spMkLst>
        </pc:spChg>
        <pc:picChg chg="mod">
          <ac:chgData name="Jeremy Dietrich" userId="31fd84ee2869ec66" providerId="LiveId" clId="{4D7E0D5C-F29F-402D-9550-3F854C2AE871}" dt="2024-08-26T13:47:46.261" v="4147" actId="1076"/>
          <ac:picMkLst>
            <pc:docMk/>
            <pc:sldMk cId="3597868207" sldId="266"/>
            <ac:picMk id="2" creationId="{1B800F90-0D27-3B21-1E7E-89E682D0FFDC}"/>
          </ac:picMkLst>
        </pc:picChg>
        <pc:picChg chg="mod">
          <ac:chgData name="Jeremy Dietrich" userId="31fd84ee2869ec66" providerId="LiveId" clId="{4D7E0D5C-F29F-402D-9550-3F854C2AE871}" dt="2024-08-26T13:47:43.384" v="4146" actId="1076"/>
          <ac:picMkLst>
            <pc:docMk/>
            <pc:sldMk cId="3597868207" sldId="266"/>
            <ac:picMk id="3" creationId="{CB34C262-93B6-067C-1B06-4A370C34885B}"/>
          </ac:picMkLst>
        </pc:picChg>
      </pc:sldChg>
      <pc:sldChg chg="addSp modSp mod modClrScheme chgLayout">
        <pc:chgData name="Jeremy Dietrich" userId="31fd84ee2869ec66" providerId="LiveId" clId="{4D7E0D5C-F29F-402D-9550-3F854C2AE871}" dt="2024-08-30T12:02:53.127" v="5027" actId="113"/>
        <pc:sldMkLst>
          <pc:docMk/>
          <pc:sldMk cId="3304159579" sldId="267"/>
        </pc:sldMkLst>
        <pc:spChg chg="add mod ord">
          <ac:chgData name="Jeremy Dietrich" userId="31fd84ee2869ec66" providerId="LiveId" clId="{4D7E0D5C-F29F-402D-9550-3F854C2AE871}" dt="2024-08-26T13:25:34.290" v="3505" actId="113"/>
          <ac:spMkLst>
            <pc:docMk/>
            <pc:sldMk cId="3304159579" sldId="267"/>
            <ac:spMk id="2" creationId="{9BB9A8C4-2231-7D91-D206-D822DFCB5275}"/>
          </ac:spMkLst>
        </pc:spChg>
        <pc:spChg chg="add mod">
          <ac:chgData name="Jeremy Dietrich" userId="31fd84ee2869ec66" providerId="LiveId" clId="{4D7E0D5C-F29F-402D-9550-3F854C2AE871}" dt="2024-08-30T12:02:53.127" v="5027" actId="113"/>
          <ac:spMkLst>
            <pc:docMk/>
            <pc:sldMk cId="3304159579" sldId="267"/>
            <ac:spMk id="5" creationId="{A403CD77-7083-727F-CD2F-F8248C386E72}"/>
          </ac:spMkLst>
        </pc:spChg>
      </pc:sldChg>
      <pc:sldChg chg="addSp modSp mod">
        <pc:chgData name="Jeremy Dietrich" userId="31fd84ee2869ec66" providerId="LiveId" clId="{4D7E0D5C-F29F-402D-9550-3F854C2AE871}" dt="2024-08-26T13:53:39.631" v="4564" actId="113"/>
        <pc:sldMkLst>
          <pc:docMk/>
          <pc:sldMk cId="3785689328" sldId="282"/>
        </pc:sldMkLst>
        <pc:spChg chg="mod">
          <ac:chgData name="Jeremy Dietrich" userId="31fd84ee2869ec66" providerId="LiveId" clId="{4D7E0D5C-F29F-402D-9550-3F854C2AE871}" dt="2024-08-26T13:18:03.145" v="2902" actId="1076"/>
          <ac:spMkLst>
            <pc:docMk/>
            <pc:sldMk cId="3785689328" sldId="282"/>
            <ac:spMk id="2" creationId="{B5C49FB8-6777-B8E4-BE13-BB6ECB3F925F}"/>
          </ac:spMkLst>
        </pc:spChg>
        <pc:spChg chg="add mod">
          <ac:chgData name="Jeremy Dietrich" userId="31fd84ee2869ec66" providerId="LiveId" clId="{4D7E0D5C-F29F-402D-9550-3F854C2AE871}" dt="2024-08-26T13:53:39.631" v="4564" actId="113"/>
          <ac:spMkLst>
            <pc:docMk/>
            <pc:sldMk cId="3785689328" sldId="282"/>
            <ac:spMk id="3" creationId="{0D899FDA-685B-9D7D-E79A-2E297ECEC94A}"/>
          </ac:spMkLst>
        </pc:spChg>
        <pc:picChg chg="mod">
          <ac:chgData name="Jeremy Dietrich" userId="31fd84ee2869ec66" providerId="LiveId" clId="{4D7E0D5C-F29F-402D-9550-3F854C2AE871}" dt="2024-08-26T13:53:30.369" v="4563" actId="1076"/>
          <ac:picMkLst>
            <pc:docMk/>
            <pc:sldMk cId="3785689328" sldId="282"/>
            <ac:picMk id="4" creationId="{18B3DC82-27CD-8768-DEC8-5FBEE3DF13A5}"/>
          </ac:picMkLst>
        </pc:picChg>
      </pc:sldChg>
      <pc:sldChg chg="addSp modSp mod">
        <pc:chgData name="Jeremy Dietrich" userId="31fd84ee2869ec66" providerId="LiveId" clId="{4D7E0D5C-F29F-402D-9550-3F854C2AE871}" dt="2024-08-26T13:53:18.797" v="4562" actId="122"/>
        <pc:sldMkLst>
          <pc:docMk/>
          <pc:sldMk cId="1213476831" sldId="290"/>
        </pc:sldMkLst>
        <pc:spChg chg="add mod">
          <ac:chgData name="Jeremy Dietrich" userId="31fd84ee2869ec66" providerId="LiveId" clId="{4D7E0D5C-F29F-402D-9550-3F854C2AE871}" dt="2024-08-26T13:53:18.797" v="4562" actId="122"/>
          <ac:spMkLst>
            <pc:docMk/>
            <pc:sldMk cId="1213476831" sldId="290"/>
            <ac:spMk id="2" creationId="{33DC42E6-36B5-ACFE-F76E-926C9259EB7C}"/>
          </ac:spMkLst>
        </pc:spChg>
        <pc:spChg chg="mod">
          <ac:chgData name="Jeremy Dietrich" userId="31fd84ee2869ec66" providerId="LiveId" clId="{4D7E0D5C-F29F-402D-9550-3F854C2AE871}" dt="2024-08-26T13:16:23.042" v="2843" actId="207"/>
          <ac:spMkLst>
            <pc:docMk/>
            <pc:sldMk cId="1213476831" sldId="290"/>
            <ac:spMk id="4" creationId="{D7EA66DC-D406-FBD5-1F2A-214C4ADD43BC}"/>
          </ac:spMkLst>
        </pc:spChg>
      </pc:sldChg>
      <pc:sldChg chg="addSp modSp mod">
        <pc:chgData name="Jeremy Dietrich" userId="31fd84ee2869ec66" providerId="LiveId" clId="{4D7E0D5C-F29F-402D-9550-3F854C2AE871}" dt="2024-08-26T17:54:11.888" v="4610" actId="20577"/>
        <pc:sldMkLst>
          <pc:docMk/>
          <pc:sldMk cId="2064033472" sldId="293"/>
        </pc:sldMkLst>
        <pc:spChg chg="mod">
          <ac:chgData name="Jeremy Dietrich" userId="31fd84ee2869ec66" providerId="LiveId" clId="{4D7E0D5C-F29F-402D-9550-3F854C2AE871}" dt="2024-08-26T13:26:29.810" v="3530" actId="14100"/>
          <ac:spMkLst>
            <pc:docMk/>
            <pc:sldMk cId="2064033472" sldId="293"/>
            <ac:spMk id="2" creationId="{01A0ECC1-2BE8-52AF-B711-A6CC0D4CDE40}"/>
          </ac:spMkLst>
        </pc:spChg>
        <pc:spChg chg="add mod">
          <ac:chgData name="Jeremy Dietrich" userId="31fd84ee2869ec66" providerId="LiveId" clId="{4D7E0D5C-F29F-402D-9550-3F854C2AE871}" dt="2024-08-26T17:54:11.888" v="4610" actId="20577"/>
          <ac:spMkLst>
            <pc:docMk/>
            <pc:sldMk cId="2064033472" sldId="293"/>
            <ac:spMk id="4" creationId="{BDD5E357-7E63-C559-4463-C955F8DA9927}"/>
          </ac:spMkLst>
        </pc:spChg>
        <pc:spChg chg="add mod">
          <ac:chgData name="Jeremy Dietrich" userId="31fd84ee2869ec66" providerId="LiveId" clId="{4D7E0D5C-F29F-402D-9550-3F854C2AE871}" dt="2024-08-26T13:32:28.110" v="3838" actId="1076"/>
          <ac:spMkLst>
            <pc:docMk/>
            <pc:sldMk cId="2064033472" sldId="293"/>
            <ac:spMk id="5" creationId="{148322D2-2082-A944-4031-F4B5A0ECBBFA}"/>
          </ac:spMkLst>
        </pc:spChg>
        <pc:spChg chg="add mod">
          <ac:chgData name="Jeremy Dietrich" userId="31fd84ee2869ec66" providerId="LiveId" clId="{4D7E0D5C-F29F-402D-9550-3F854C2AE871}" dt="2024-08-26T13:30:55.535" v="3809" actId="403"/>
          <ac:spMkLst>
            <pc:docMk/>
            <pc:sldMk cId="2064033472" sldId="293"/>
            <ac:spMk id="6" creationId="{C4CA822C-EE0D-105E-5449-44BEFF58CB08}"/>
          </ac:spMkLst>
        </pc:spChg>
        <pc:spChg chg="add mod">
          <ac:chgData name="Jeremy Dietrich" userId="31fd84ee2869ec66" providerId="LiveId" clId="{4D7E0D5C-F29F-402D-9550-3F854C2AE871}" dt="2024-08-26T13:32:15.674" v="3834" actId="1076"/>
          <ac:spMkLst>
            <pc:docMk/>
            <pc:sldMk cId="2064033472" sldId="293"/>
            <ac:spMk id="7" creationId="{E3044125-FBE2-D182-FA5D-08DF963F0E4F}"/>
          </ac:spMkLst>
        </pc:spChg>
      </pc:sldChg>
      <pc:sldChg chg="addSp delSp modSp mod modClrScheme chgLayout">
        <pc:chgData name="Jeremy Dietrich" userId="31fd84ee2869ec66" providerId="LiveId" clId="{4D7E0D5C-F29F-402D-9550-3F854C2AE871}" dt="2024-08-26T13:15:33.110" v="2818" actId="1076"/>
        <pc:sldMkLst>
          <pc:docMk/>
          <pc:sldMk cId="0" sldId="354"/>
        </pc:sldMkLst>
        <pc:spChg chg="add mod ord">
          <ac:chgData name="Jeremy Dietrich" userId="31fd84ee2869ec66" providerId="LiveId" clId="{4D7E0D5C-F29F-402D-9550-3F854C2AE871}" dt="2024-08-26T13:14:24.979" v="2809" actId="113"/>
          <ac:spMkLst>
            <pc:docMk/>
            <pc:sldMk cId="0" sldId="354"/>
            <ac:spMk id="2" creationId="{7AFD9BBC-FB5C-F181-64A7-FE009F0F6895}"/>
          </ac:spMkLst>
        </pc:spChg>
        <pc:spChg chg="mod">
          <ac:chgData name="Jeremy Dietrich" userId="31fd84ee2869ec66" providerId="LiveId" clId="{4D7E0D5C-F29F-402D-9550-3F854C2AE871}" dt="2024-08-26T13:13:32.234" v="2750" actId="207"/>
          <ac:spMkLst>
            <pc:docMk/>
            <pc:sldMk cId="0" sldId="354"/>
            <ac:spMk id="130065" creationId="{CDA62F10-499C-5FC9-0F92-86A9009B3CF8}"/>
          </ac:spMkLst>
        </pc:spChg>
        <pc:spChg chg="mod">
          <ac:chgData name="Jeremy Dietrich" userId="31fd84ee2869ec66" providerId="LiveId" clId="{4D7E0D5C-F29F-402D-9550-3F854C2AE871}" dt="2024-08-26T13:15:33.110" v="2818" actId="1076"/>
          <ac:spMkLst>
            <pc:docMk/>
            <pc:sldMk cId="0" sldId="354"/>
            <ac:spMk id="130071" creationId="{7CE91C00-ED90-7326-3113-838370E0D635}"/>
          </ac:spMkLst>
        </pc:spChg>
        <pc:spChg chg="mod">
          <ac:chgData name="Jeremy Dietrich" userId="31fd84ee2869ec66" providerId="LiveId" clId="{4D7E0D5C-F29F-402D-9550-3F854C2AE871}" dt="2024-08-26T13:13:28.060" v="2749" actId="207"/>
          <ac:spMkLst>
            <pc:docMk/>
            <pc:sldMk cId="0" sldId="354"/>
            <ac:spMk id="130072" creationId="{FCA8A969-E106-DE32-F03B-1F7D0EED12C7}"/>
          </ac:spMkLst>
        </pc:spChg>
        <pc:spChg chg="mod">
          <ac:chgData name="Jeremy Dietrich" userId="31fd84ee2869ec66" providerId="LiveId" clId="{4D7E0D5C-F29F-402D-9550-3F854C2AE871}" dt="2024-08-26T13:13:23.334" v="2748" actId="207"/>
          <ac:spMkLst>
            <pc:docMk/>
            <pc:sldMk cId="0" sldId="354"/>
            <ac:spMk id="130074" creationId="{B746B686-A062-4BD7-EA72-69324FE0F691}"/>
          </ac:spMkLst>
        </pc:spChg>
        <pc:spChg chg="del mod">
          <ac:chgData name="Jeremy Dietrich" userId="31fd84ee2869ec66" providerId="LiveId" clId="{4D7E0D5C-F29F-402D-9550-3F854C2AE871}" dt="2024-08-26T13:13:57.231" v="2756" actId="478"/>
          <ac:spMkLst>
            <pc:docMk/>
            <pc:sldMk cId="0" sldId="354"/>
            <ac:spMk id="130078" creationId="{9787CE67-227C-3CCF-344C-31451674B6A4}"/>
          </ac:spMkLst>
        </pc:spChg>
      </pc:sldChg>
      <pc:sldChg chg="addSp modSp mod modClrScheme chgLayout">
        <pc:chgData name="Jeremy Dietrich" userId="31fd84ee2869ec66" providerId="LiveId" clId="{4D7E0D5C-F29F-402D-9550-3F854C2AE871}" dt="2024-08-26T13:13:09.068" v="2746" actId="20577"/>
        <pc:sldMkLst>
          <pc:docMk/>
          <pc:sldMk cId="1269246656" sldId="355"/>
        </pc:sldMkLst>
        <pc:spChg chg="add mod">
          <ac:chgData name="Jeremy Dietrich" userId="31fd84ee2869ec66" providerId="LiveId" clId="{4D7E0D5C-F29F-402D-9550-3F854C2AE871}" dt="2024-08-26T13:12:21.737" v="2641" actId="20577"/>
          <ac:spMkLst>
            <pc:docMk/>
            <pc:sldMk cId="1269246656" sldId="355"/>
            <ac:spMk id="7" creationId="{5D30D1D2-34D8-83A5-6BF7-A67403AFAAEA}"/>
          </ac:spMkLst>
        </pc:spChg>
        <pc:spChg chg="add mod">
          <ac:chgData name="Jeremy Dietrich" userId="31fd84ee2869ec66" providerId="LiveId" clId="{4D7E0D5C-F29F-402D-9550-3F854C2AE871}" dt="2024-08-26T13:13:09.068" v="2746" actId="20577"/>
          <ac:spMkLst>
            <pc:docMk/>
            <pc:sldMk cId="1269246656" sldId="355"/>
            <ac:spMk id="8" creationId="{FC890871-3EB0-2845-A10C-536A0BCD0B4A}"/>
          </ac:spMkLst>
        </pc:spChg>
        <pc:spChg chg="add mod ord">
          <ac:chgData name="Jeremy Dietrich" userId="31fd84ee2869ec66" providerId="LiveId" clId="{4D7E0D5C-F29F-402D-9550-3F854C2AE871}" dt="2024-08-26T13:11:47.695" v="2547" actId="27636"/>
          <ac:spMkLst>
            <pc:docMk/>
            <pc:sldMk cId="1269246656" sldId="355"/>
            <ac:spMk id="9" creationId="{AEF6CA50-D47A-314E-AA07-77A4DB6B117E}"/>
          </ac:spMkLst>
        </pc:spChg>
      </pc:sldChg>
      <pc:sldChg chg="addSp modSp mod">
        <pc:chgData name="Jeremy Dietrich" userId="31fd84ee2869ec66" providerId="LiveId" clId="{4D7E0D5C-F29F-402D-9550-3F854C2AE871}" dt="2024-08-26T13:44:40.242" v="4004" actId="1076"/>
        <pc:sldMkLst>
          <pc:docMk/>
          <pc:sldMk cId="3254238831" sldId="356"/>
        </pc:sldMkLst>
        <pc:spChg chg="mod">
          <ac:chgData name="Jeremy Dietrich" userId="31fd84ee2869ec66" providerId="LiveId" clId="{4D7E0D5C-F29F-402D-9550-3F854C2AE871}" dt="2024-08-26T12:45:08.860" v="361" actId="1076"/>
          <ac:spMkLst>
            <pc:docMk/>
            <pc:sldMk cId="3254238831" sldId="356"/>
            <ac:spMk id="2" creationId="{8EAA8025-3D94-6B43-70BD-47583DDEE4F2}"/>
          </ac:spMkLst>
        </pc:spChg>
        <pc:spChg chg="add mod">
          <ac:chgData name="Jeremy Dietrich" userId="31fd84ee2869ec66" providerId="LiveId" clId="{4D7E0D5C-F29F-402D-9550-3F854C2AE871}" dt="2024-08-26T13:44:40.242" v="4004" actId="1076"/>
          <ac:spMkLst>
            <pc:docMk/>
            <pc:sldMk cId="3254238831" sldId="356"/>
            <ac:spMk id="5" creationId="{E7A68227-8BEF-8B9F-CF50-22F54F977A7D}"/>
          </ac:spMkLst>
        </pc:spChg>
        <pc:picChg chg="mod">
          <ac:chgData name="Jeremy Dietrich" userId="31fd84ee2869ec66" providerId="LiveId" clId="{4D7E0D5C-F29F-402D-9550-3F854C2AE871}" dt="2024-08-26T12:44:36.544" v="353" actId="1076"/>
          <ac:picMkLst>
            <pc:docMk/>
            <pc:sldMk cId="3254238831" sldId="356"/>
            <ac:picMk id="3" creationId="{98AFDA52-A58F-0FFE-1A76-488610671891}"/>
          </ac:picMkLst>
        </pc:picChg>
        <pc:picChg chg="mod">
          <ac:chgData name="Jeremy Dietrich" userId="31fd84ee2869ec66" providerId="LiveId" clId="{4D7E0D5C-F29F-402D-9550-3F854C2AE871}" dt="2024-08-26T12:44:46.360" v="354" actId="1076"/>
          <ac:picMkLst>
            <pc:docMk/>
            <pc:sldMk cId="3254238831" sldId="356"/>
            <ac:picMk id="4" creationId="{D83E56F7-5295-EF4A-399B-B39A7FE304A5}"/>
          </ac:picMkLst>
        </pc:picChg>
      </pc:sldChg>
      <pc:sldChg chg="addSp modSp mod">
        <pc:chgData name="Jeremy Dietrich" userId="31fd84ee2869ec66" providerId="LiveId" clId="{4D7E0D5C-F29F-402D-9550-3F854C2AE871}" dt="2024-08-30T12:03:40.126" v="5036" actId="14100"/>
        <pc:sldMkLst>
          <pc:docMk/>
          <pc:sldMk cId="3991999649" sldId="357"/>
        </pc:sldMkLst>
        <pc:spChg chg="add mod">
          <ac:chgData name="Jeremy Dietrich" userId="31fd84ee2869ec66" providerId="LiveId" clId="{4D7E0D5C-F29F-402D-9550-3F854C2AE871}" dt="2024-08-26T12:47:31.849" v="483" actId="20577"/>
          <ac:spMkLst>
            <pc:docMk/>
            <pc:sldMk cId="3991999649" sldId="357"/>
            <ac:spMk id="2" creationId="{7293EEE6-6CD2-EC08-3AF7-501EBB5AE25D}"/>
          </ac:spMkLst>
        </pc:spChg>
        <pc:spChg chg="add mod">
          <ac:chgData name="Jeremy Dietrich" userId="31fd84ee2869ec66" providerId="LiveId" clId="{4D7E0D5C-F29F-402D-9550-3F854C2AE871}" dt="2024-08-30T12:03:40.126" v="5036" actId="14100"/>
          <ac:spMkLst>
            <pc:docMk/>
            <pc:sldMk cId="3991999649" sldId="357"/>
            <ac:spMk id="4" creationId="{E2751ED2-854C-960D-D904-DB9AB3CBE5EF}"/>
          </ac:spMkLst>
        </pc:spChg>
      </pc:sldChg>
      <pc:sldChg chg="addSp modSp mod">
        <pc:chgData name="Jeremy Dietrich" userId="31fd84ee2869ec66" providerId="LiveId" clId="{4D7E0D5C-F29F-402D-9550-3F854C2AE871}" dt="2024-08-30T01:27:50.520" v="4614" actId="5793"/>
        <pc:sldMkLst>
          <pc:docMk/>
          <pc:sldMk cId="525538692" sldId="358"/>
        </pc:sldMkLst>
        <pc:spChg chg="add mod">
          <ac:chgData name="Jeremy Dietrich" userId="31fd84ee2869ec66" providerId="LiveId" clId="{4D7E0D5C-F29F-402D-9550-3F854C2AE871}" dt="2024-08-26T13:06:02.195" v="1937" actId="1076"/>
          <ac:spMkLst>
            <pc:docMk/>
            <pc:sldMk cId="525538692" sldId="358"/>
            <ac:spMk id="3" creationId="{3CB9E353-E393-230E-59C1-DFCF2D724B4E}"/>
          </ac:spMkLst>
        </pc:spChg>
        <pc:spChg chg="add mod">
          <ac:chgData name="Jeremy Dietrich" userId="31fd84ee2869ec66" providerId="LiveId" clId="{4D7E0D5C-F29F-402D-9550-3F854C2AE871}" dt="2024-08-30T01:27:50.520" v="4614" actId="5793"/>
          <ac:spMkLst>
            <pc:docMk/>
            <pc:sldMk cId="525538692" sldId="358"/>
            <ac:spMk id="4" creationId="{6BFEF325-8058-98CE-203E-384CA39887A0}"/>
          </ac:spMkLst>
        </pc:spChg>
        <pc:picChg chg="mod">
          <ac:chgData name="Jeremy Dietrich" userId="31fd84ee2869ec66" providerId="LiveId" clId="{4D7E0D5C-F29F-402D-9550-3F854C2AE871}" dt="2024-08-26T13:04:39.079" v="1751" actId="1076"/>
          <ac:picMkLst>
            <pc:docMk/>
            <pc:sldMk cId="525538692" sldId="358"/>
            <ac:picMk id="2" creationId="{2BF2BCBB-07C7-D5F5-AE0C-56394DAF6C38}"/>
          </ac:picMkLst>
        </pc:picChg>
      </pc:sldChg>
      <pc:sldChg chg="addSp delSp modSp mod modClrScheme chgLayout">
        <pc:chgData name="Jeremy Dietrich" userId="31fd84ee2869ec66" providerId="LiveId" clId="{4D7E0D5C-F29F-402D-9550-3F854C2AE871}" dt="2024-08-26T13:42:57.668" v="3970" actId="20577"/>
        <pc:sldMkLst>
          <pc:docMk/>
          <pc:sldMk cId="188842936" sldId="359"/>
        </pc:sldMkLst>
        <pc:spChg chg="add mod">
          <ac:chgData name="Jeremy Dietrich" userId="31fd84ee2869ec66" providerId="LiveId" clId="{4D7E0D5C-F29F-402D-9550-3F854C2AE871}" dt="2024-08-26T13:42:57.668" v="3970" actId="20577"/>
          <ac:spMkLst>
            <pc:docMk/>
            <pc:sldMk cId="188842936" sldId="359"/>
            <ac:spMk id="2" creationId="{D89DBF97-B3B5-231C-A830-BEBE5C8410D7}"/>
          </ac:spMkLst>
        </pc:spChg>
        <pc:spChg chg="add mod ord">
          <ac:chgData name="Jeremy Dietrich" userId="31fd84ee2869ec66" providerId="LiveId" clId="{4D7E0D5C-F29F-402D-9550-3F854C2AE871}" dt="2024-08-26T12:43:16.952" v="271" actId="1076"/>
          <ac:spMkLst>
            <pc:docMk/>
            <pc:sldMk cId="188842936" sldId="359"/>
            <ac:spMk id="6" creationId="{F8EFE193-8FB3-3E27-1771-1B0BC80277D2}"/>
          </ac:spMkLst>
        </pc:spChg>
        <pc:spChg chg="mod">
          <ac:chgData name="Jeremy Dietrich" userId="31fd84ee2869ec66" providerId="LiveId" clId="{4D7E0D5C-F29F-402D-9550-3F854C2AE871}" dt="2024-08-26T12:33:28.575" v="4" actId="1076"/>
          <ac:spMkLst>
            <pc:docMk/>
            <pc:sldMk cId="188842936" sldId="359"/>
            <ac:spMk id="8" creationId="{BA027651-E860-0024-14D8-14877FA91512}"/>
          </ac:spMkLst>
        </pc:spChg>
        <pc:spChg chg="add del mod ord">
          <ac:chgData name="Jeremy Dietrich" userId="31fd84ee2869ec66" providerId="LiveId" clId="{4D7E0D5C-F29F-402D-9550-3F854C2AE871}" dt="2024-08-26T12:43:08.702" v="268" actId="700"/>
          <ac:spMkLst>
            <pc:docMk/>
            <pc:sldMk cId="188842936" sldId="359"/>
            <ac:spMk id="9" creationId="{C9D03ECF-6DAB-C613-BD21-2059D7C22EE8}"/>
          </ac:spMkLst>
        </pc:spChg>
        <pc:spChg chg="mod">
          <ac:chgData name="Jeremy Dietrich" userId="31fd84ee2869ec66" providerId="LiveId" clId="{4D7E0D5C-F29F-402D-9550-3F854C2AE871}" dt="2024-08-26T12:33:58.128" v="10" actId="1076"/>
          <ac:spMkLst>
            <pc:docMk/>
            <pc:sldMk cId="188842936" sldId="359"/>
            <ac:spMk id="15" creationId="{B8C3CD4F-AF02-74B4-DE76-7C8EB9296731}"/>
          </ac:spMkLst>
        </pc:spChg>
        <pc:spChg chg="mod">
          <ac:chgData name="Jeremy Dietrich" userId="31fd84ee2869ec66" providerId="LiveId" clId="{4D7E0D5C-F29F-402D-9550-3F854C2AE871}" dt="2024-08-26T12:34:04.737" v="11" actId="1076"/>
          <ac:spMkLst>
            <pc:docMk/>
            <pc:sldMk cId="188842936" sldId="359"/>
            <ac:spMk id="16" creationId="{D2DC27D8-2811-02EF-9974-2A8889F48F23}"/>
          </ac:spMkLst>
        </pc:spChg>
        <pc:spChg chg="mod">
          <ac:chgData name="Jeremy Dietrich" userId="31fd84ee2869ec66" providerId="LiveId" clId="{4D7E0D5C-F29F-402D-9550-3F854C2AE871}" dt="2024-08-26T12:35:17.445" v="26" actId="14100"/>
          <ac:spMkLst>
            <pc:docMk/>
            <pc:sldMk cId="188842936" sldId="359"/>
            <ac:spMk id="17" creationId="{D32CF14B-D2C9-A2D7-6EED-7B640293A902}"/>
          </ac:spMkLst>
        </pc:spChg>
        <pc:spChg chg="mod">
          <ac:chgData name="Jeremy Dietrich" userId="31fd84ee2869ec66" providerId="LiveId" clId="{4D7E0D5C-F29F-402D-9550-3F854C2AE871}" dt="2024-08-26T12:33:52.729" v="9" actId="1076"/>
          <ac:spMkLst>
            <pc:docMk/>
            <pc:sldMk cId="188842936" sldId="359"/>
            <ac:spMk id="18" creationId="{7CE6B8FA-42FA-4C30-8C31-C3AE01A8DA5A}"/>
          </ac:spMkLst>
        </pc:spChg>
        <pc:spChg chg="mod">
          <ac:chgData name="Jeremy Dietrich" userId="31fd84ee2869ec66" providerId="LiveId" clId="{4D7E0D5C-F29F-402D-9550-3F854C2AE871}" dt="2024-08-26T12:34:07.359" v="12" actId="1076"/>
          <ac:spMkLst>
            <pc:docMk/>
            <pc:sldMk cId="188842936" sldId="359"/>
            <ac:spMk id="19" creationId="{FA569A59-69A6-E340-32B1-87EBE4B92885}"/>
          </ac:spMkLst>
        </pc:spChg>
        <pc:spChg chg="mod">
          <ac:chgData name="Jeremy Dietrich" userId="31fd84ee2869ec66" providerId="LiveId" clId="{4D7E0D5C-F29F-402D-9550-3F854C2AE871}" dt="2024-08-26T12:34:58.434" v="21" actId="20577"/>
          <ac:spMkLst>
            <pc:docMk/>
            <pc:sldMk cId="188842936" sldId="359"/>
            <ac:spMk id="20" creationId="{8A02AFC5-D9AC-B080-5592-C96D5593CC06}"/>
          </ac:spMkLst>
        </pc:spChg>
        <pc:picChg chg="mod">
          <ac:chgData name="Jeremy Dietrich" userId="31fd84ee2869ec66" providerId="LiveId" clId="{4D7E0D5C-F29F-402D-9550-3F854C2AE871}" dt="2024-08-26T12:33:21.258" v="3" actId="1076"/>
          <ac:picMkLst>
            <pc:docMk/>
            <pc:sldMk cId="188842936" sldId="359"/>
            <ac:picMk id="5" creationId="{D510223A-947F-F5F8-849E-403BC8CA5998}"/>
          </ac:picMkLst>
        </pc:picChg>
        <pc:picChg chg="mod">
          <ac:chgData name="Jeremy Dietrich" userId="31fd84ee2869ec66" providerId="LiveId" clId="{4D7E0D5C-F29F-402D-9550-3F854C2AE871}" dt="2024-08-26T12:33:16.497" v="2" actId="14100"/>
          <ac:picMkLst>
            <pc:docMk/>
            <pc:sldMk cId="188842936" sldId="359"/>
            <ac:picMk id="7" creationId="{23372052-DC84-F5F2-E9EE-6DA5D9798B54}"/>
          </ac:picMkLst>
        </pc:picChg>
        <pc:cxnChg chg="mod">
          <ac:chgData name="Jeremy Dietrich" userId="31fd84ee2869ec66" providerId="LiveId" clId="{4D7E0D5C-F29F-402D-9550-3F854C2AE871}" dt="2024-08-26T12:33:45.011" v="8" actId="14100"/>
          <ac:cxnSpMkLst>
            <pc:docMk/>
            <pc:sldMk cId="188842936" sldId="359"/>
            <ac:cxnSpMk id="10" creationId="{7C5C75E0-7325-7660-7DA5-73B6C233A64C}"/>
          </ac:cxnSpMkLst>
        </pc:cxnChg>
        <pc:cxnChg chg="mod">
          <ac:chgData name="Jeremy Dietrich" userId="31fd84ee2869ec66" providerId="LiveId" clId="{4D7E0D5C-F29F-402D-9550-3F854C2AE871}" dt="2024-08-26T12:33:36.519" v="6" actId="14100"/>
          <ac:cxnSpMkLst>
            <pc:docMk/>
            <pc:sldMk cId="188842936" sldId="359"/>
            <ac:cxnSpMk id="12" creationId="{CE8E0E7B-01BC-A545-D12C-F16C62228C2F}"/>
          </ac:cxnSpMkLst>
        </pc:cxnChg>
      </pc:sldChg>
      <pc:sldChg chg="addSp delSp modSp mod modClrScheme chgLayout">
        <pc:chgData name="Jeremy Dietrich" userId="31fd84ee2869ec66" providerId="LiveId" clId="{4D7E0D5C-F29F-402D-9550-3F854C2AE871}" dt="2024-08-30T12:05:04.651" v="5172" actId="113"/>
        <pc:sldMkLst>
          <pc:docMk/>
          <pc:sldMk cId="4270786286" sldId="360"/>
        </pc:sldMkLst>
        <pc:spChg chg="add del mod ord">
          <ac:chgData name="Jeremy Dietrich" userId="31fd84ee2869ec66" providerId="LiveId" clId="{4D7E0D5C-F29F-402D-9550-3F854C2AE871}" dt="2024-08-26T12:43:01.942" v="266" actId="700"/>
          <ac:spMkLst>
            <pc:docMk/>
            <pc:sldMk cId="4270786286" sldId="360"/>
            <ac:spMk id="4" creationId="{55109121-46CD-6B37-9EAE-FB86E24E111C}"/>
          </ac:spMkLst>
        </pc:spChg>
        <pc:spChg chg="add mod">
          <ac:chgData name="Jeremy Dietrich" userId="31fd84ee2869ec66" providerId="LiveId" clId="{4D7E0D5C-F29F-402D-9550-3F854C2AE871}" dt="2024-08-30T12:05:04.651" v="5172" actId="113"/>
          <ac:spMkLst>
            <pc:docMk/>
            <pc:sldMk cId="4270786286" sldId="360"/>
            <ac:spMk id="4" creationId="{DE081294-D691-D513-B6C8-90FE6BE3EFDF}"/>
          </ac:spMkLst>
        </pc:spChg>
        <pc:spChg chg="add del mod ord">
          <ac:chgData name="Jeremy Dietrich" userId="31fd84ee2869ec66" providerId="LiveId" clId="{4D7E0D5C-F29F-402D-9550-3F854C2AE871}" dt="2024-08-26T12:43:01.942" v="266" actId="700"/>
          <ac:spMkLst>
            <pc:docMk/>
            <pc:sldMk cId="4270786286" sldId="360"/>
            <ac:spMk id="5" creationId="{9BBFAFCB-538C-4008-A4C4-95D73875BFD2}"/>
          </ac:spMkLst>
        </pc:spChg>
        <pc:spChg chg="add mod ord">
          <ac:chgData name="Jeremy Dietrich" userId="31fd84ee2869ec66" providerId="LiveId" clId="{4D7E0D5C-F29F-402D-9550-3F854C2AE871}" dt="2024-08-30T12:04:05.569" v="5037" actId="1076"/>
          <ac:spMkLst>
            <pc:docMk/>
            <pc:sldMk cId="4270786286" sldId="360"/>
            <ac:spMk id="6" creationId="{6D39DB34-6AE9-C8C1-FD23-B1C4CC1EA7B5}"/>
          </ac:spMkLst>
        </pc:spChg>
        <pc:picChg chg="mod">
          <ac:chgData name="Jeremy Dietrich" userId="31fd84ee2869ec66" providerId="LiveId" clId="{4D7E0D5C-F29F-402D-9550-3F854C2AE871}" dt="2024-08-26T12:42:43.014" v="264" actId="1076"/>
          <ac:picMkLst>
            <pc:docMk/>
            <pc:sldMk cId="4270786286" sldId="360"/>
            <ac:picMk id="2" creationId="{1926051B-7D06-37D9-BBA5-1EE83BCBB8F2}"/>
          </ac:picMkLst>
        </pc:picChg>
        <pc:picChg chg="mod">
          <ac:chgData name="Jeremy Dietrich" userId="31fd84ee2869ec66" providerId="LiveId" clId="{4D7E0D5C-F29F-402D-9550-3F854C2AE871}" dt="2024-08-26T12:42:51.380" v="265" actId="1076"/>
          <ac:picMkLst>
            <pc:docMk/>
            <pc:sldMk cId="4270786286" sldId="360"/>
            <ac:picMk id="3" creationId="{838223AE-E792-3F36-5528-E74548CF8A57}"/>
          </ac:picMkLst>
        </pc:picChg>
      </pc:sldChg>
      <pc:sldChg chg="modSp new mod">
        <pc:chgData name="Jeremy Dietrich" userId="31fd84ee2869ec66" providerId="LiveId" clId="{4D7E0D5C-F29F-402D-9550-3F854C2AE871}" dt="2024-08-30T01:27:38.291" v="4612" actId="20577"/>
        <pc:sldMkLst>
          <pc:docMk/>
          <pc:sldMk cId="3382088789" sldId="361"/>
        </pc:sldMkLst>
        <pc:spChg chg="mod">
          <ac:chgData name="Jeremy Dietrich" userId="31fd84ee2869ec66" providerId="LiveId" clId="{4D7E0D5C-F29F-402D-9550-3F854C2AE871}" dt="2024-08-30T01:27:38.291" v="4612" actId="20577"/>
          <ac:spMkLst>
            <pc:docMk/>
            <pc:sldMk cId="3382088789" sldId="361"/>
            <ac:spMk id="2" creationId="{00300087-448E-C087-6CEC-8C30A7596895}"/>
          </ac:spMkLst>
        </pc:spChg>
      </pc:sldChg>
      <pc:sldChg chg="modSp new del mod">
        <pc:chgData name="Jeremy Dietrich" userId="31fd84ee2869ec66" providerId="LiveId" clId="{4D7E0D5C-F29F-402D-9550-3F854C2AE871}" dt="2024-08-30T12:00:05.814" v="4789" actId="680"/>
        <pc:sldMkLst>
          <pc:docMk/>
          <pc:sldMk cId="1231646641" sldId="362"/>
        </pc:sldMkLst>
        <pc:spChg chg="mod">
          <ac:chgData name="Jeremy Dietrich" userId="31fd84ee2869ec66" providerId="LiveId" clId="{4D7E0D5C-F29F-402D-9550-3F854C2AE871}" dt="2024-08-30T12:00:04.510" v="4788" actId="122"/>
          <ac:spMkLst>
            <pc:docMk/>
            <pc:sldMk cId="1231646641" sldId="362"/>
            <ac:spMk id="2" creationId="{B7DB478C-9DBD-5AEE-D651-232C678ADEB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DF694-8F82-47C3-A9A1-6C9A617E38A7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35709-8B3A-4AF1-BC1E-8251CBFA2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0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5709-8B3A-4AF1-BC1E-8251CBFA23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8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5709-8B3A-4AF1-BC1E-8251CBFA23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35709-8B3A-4AF1-BC1E-8251CBFA23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A5D-6C68-7179-AF6B-C69EEB54F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C0F50-6BD3-88EA-50FF-FEDD45432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0145D-0E71-AC11-2776-8FB4D97C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BE548-8053-F928-4F06-FADA8159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9F39-7841-9102-92F7-4DF4CE7A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11E93-1B0A-08A3-1648-28E17C39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46EE6-8843-24B0-3489-38962C55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0C2B5-31CC-9A8D-F177-516199BB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4426-6B73-66BB-9CCE-11C08692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6E59D-CB3C-1D36-28B8-C9D41DCC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7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F4E49-AD85-3BE6-C160-5B4292325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899CC-7883-5E51-D72F-AACDAA547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FF490-7FF4-941B-705F-3E800691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74041-A64D-95D6-DB41-6BD7171B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7B5F7-CD4E-B304-282B-3A4074F8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71F0-F7FE-9357-B32C-513E060E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A60D5-6D38-4399-9C55-721831E9D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BC108-F95C-318B-3E8D-29047F9A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BDA95-B899-ABB8-87E7-F89C1149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B0E1B-4C01-17B8-1766-337AD660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5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48F2-6762-4C45-42F4-0E30E4C1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30A4E-4C66-6327-127F-61F83088E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E89D7-6021-F61C-91F8-CA694D04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39ACB-8926-D94A-C362-14C7EB78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A9492-2B44-4FF0-9E2A-C79BC438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7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1864-6047-26F7-3B64-751FEFE4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4615-C382-7B87-B73A-0ED325B7D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86E90-4AA3-8886-5EE3-B8F91D9A6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87F9A-4AFA-3EC0-FF59-CEA96804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8DF4C-2682-E6EB-A44F-E45132B3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B9A7F-7A1D-A28B-6DEB-A40FFCB1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1DD1-873F-1FDD-AB1E-37ACDF39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92DD9-CE6E-FE5D-D985-D11C2B86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97ECD-0F96-76D1-006C-1A05EECC3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21809-0A63-4EB7-3FCB-F1F66171A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88EF3-EFDA-4B85-4FB1-C26E4603F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D03B1-8124-3DB6-496D-938632EA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1DB33-1FFD-D9C6-2164-100B00A3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393C7-AE0D-1569-205A-446BE8E2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6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4A34-A097-360F-6316-043AA1A6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FCD1D-805A-BE1A-0E04-CFBF910B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71218-FC00-35B7-05DA-7F8DFFFB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88C5B-A0EF-4BF2-B350-ECEE6C78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3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9E94E-1AEE-3CC0-E6B3-76108A94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9C5E1-4F8D-177D-7EA6-1EDE68C2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34A85-D2DA-ABA4-A67B-71E98743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7154-2F65-5A7E-3D14-F4A6D817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AD854-CF36-3D99-A8F4-1B60F10D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A9026-A323-1170-33D9-2EC3C33B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FBC2E-8098-8C70-58A0-E561AFF9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AE31F-7492-CF8C-FC89-24D4B7D1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063D-FCBD-A041-9915-24DF6968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F8F4-D21A-60EC-BD9A-D81ED21A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C5605-2D1C-FB0E-A138-9D00562E9D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C2F75-37C3-FCDE-EE9A-37245CB23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DEDE9-752B-02DD-6991-F1CD775E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63405-3FFB-2A3E-CD8B-46041CE9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FC0EE-FAB8-C5B0-29E7-74883A2B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CF2DC8-23B3-D9EF-3638-E832E582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6BCEB-8879-6895-8A5F-290F80457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3AD78-4940-E982-92D1-88C8D0205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3A2AB7-EF40-4DE5-ACF1-810039C2409B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A7E4F-F4C9-3E01-FEE1-E2F7E4206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D66C-4783-C93E-8BDB-CFF6DCB4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72161-744A-4D2B-AAAA-59B23A0A4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9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9FB7-88CB-5112-5F76-6BF27D34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080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Ecological Monitoring Surrounding Barrier Sites in the Village of Mexico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E7B939-2687-A3CD-AD5F-C0C8D340A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3508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Jeremy Dietrich</a:t>
            </a:r>
          </a:p>
          <a:p>
            <a:r>
              <a:rPr lang="en-US" b="1" dirty="0">
                <a:solidFill>
                  <a:srgbClr val="002060"/>
                </a:solidFill>
              </a:rPr>
              <a:t>Principal Aquatic Ecologist</a:t>
            </a:r>
          </a:p>
          <a:p>
            <a:r>
              <a:rPr lang="en-US" b="1" dirty="0">
                <a:solidFill>
                  <a:srgbClr val="002060"/>
                </a:solidFill>
              </a:rPr>
              <a:t>NYS Water Resources Institute</a:t>
            </a:r>
          </a:p>
          <a:p>
            <a:r>
              <a:rPr lang="en-US" b="1" dirty="0">
                <a:solidFill>
                  <a:srgbClr val="002060"/>
                </a:solidFill>
              </a:rPr>
              <a:t>Cornell University</a:t>
            </a:r>
          </a:p>
          <a:p>
            <a:r>
              <a:rPr lang="en-US" b="1" dirty="0">
                <a:solidFill>
                  <a:srgbClr val="002060"/>
                </a:solidFill>
              </a:rPr>
              <a:t>August 28, 2024</a:t>
            </a:r>
          </a:p>
          <a:p>
            <a:endParaRPr lang="en-US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7C66B3D-BA64-A51D-FA99-777E24230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75" y="5389270"/>
            <a:ext cx="4017650" cy="13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9BA30-7B00-6961-F2D1-BAB11A18A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996351"/>
            <a:ext cx="5879592" cy="4683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EDF2-8253-C907-9E10-020B7AA2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408" y="1996351"/>
            <a:ext cx="5879592" cy="4683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C383B8-5FD6-CA88-E1E7-8F5AA737159C}"/>
              </a:ext>
            </a:extLst>
          </p:cNvPr>
          <p:cNvSpPr txBox="1"/>
          <p:nvPr/>
        </p:nvSpPr>
        <p:spPr>
          <a:xfrm>
            <a:off x="795528" y="177686"/>
            <a:ext cx="1068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Quantitative Sediment Particle Size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659A2-76F7-3DEC-BA77-A9BF1C1AFEB7}"/>
              </a:ext>
            </a:extLst>
          </p:cNvPr>
          <p:cNvSpPr txBox="1"/>
          <p:nvPr/>
        </p:nvSpPr>
        <p:spPr>
          <a:xfrm>
            <a:off x="28956" y="1073021"/>
            <a:ext cx="600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Upstream impoundment areas possess significantly</a:t>
            </a:r>
          </a:p>
          <a:p>
            <a:r>
              <a:rPr lang="en-US" b="1" dirty="0">
                <a:solidFill>
                  <a:srgbClr val="002060"/>
                </a:solidFill>
              </a:rPr>
              <a:t>lower particle size (0.07cm) than downstream reaches (37cm).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2A414-118E-DEA8-E262-5F31AB519A5E}"/>
              </a:ext>
            </a:extLst>
          </p:cNvPr>
          <p:cNvSpPr txBox="1"/>
          <p:nvPr/>
        </p:nvSpPr>
        <p:spPr>
          <a:xfrm>
            <a:off x="6187440" y="1073021"/>
            <a:ext cx="600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Barriers cause static habitat conditions due to the interruption of hydraulic forces and sediment transport.</a:t>
            </a:r>
          </a:p>
        </p:txBody>
      </p:sp>
    </p:spTree>
    <p:extLst>
      <p:ext uri="{BB962C8B-B14F-4D97-AF65-F5344CB8AC3E}">
        <p14:creationId xmlns:p14="http://schemas.microsoft.com/office/powerpoint/2010/main" val="392156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2BCBB-07C7-D5F5-AE0C-56394DAF6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768" y="1005841"/>
            <a:ext cx="6906768" cy="5639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B9E353-E393-230E-59C1-DFCF2D724B4E}"/>
              </a:ext>
            </a:extLst>
          </p:cNvPr>
          <p:cNvSpPr txBox="1"/>
          <p:nvPr/>
        </p:nvSpPr>
        <p:spPr>
          <a:xfrm>
            <a:off x="283464" y="590342"/>
            <a:ext cx="391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Channel Morphology Transect Surveys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EF325-8058-98CE-203E-384CA39887A0}"/>
              </a:ext>
            </a:extLst>
          </p:cNvPr>
          <p:cNvSpPr txBox="1"/>
          <p:nvPr/>
        </p:nvSpPr>
        <p:spPr>
          <a:xfrm>
            <a:off x="374904" y="1657529"/>
            <a:ext cx="3913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Provide an elevational cross-section of the channel.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Illustrate the distribution of different sediment types across the channel.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Can track changes in channel morphology (erosion/deposition) and sediment distribution following dam removal.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3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0F455-1AED-5B4A-591B-8534A5222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63" y="2146372"/>
            <a:ext cx="5931922" cy="4450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6FEFE-D27A-C2D5-CFF2-906FF9FA3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15" y="2146372"/>
            <a:ext cx="4243184" cy="44870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BC0944-76A6-1971-B59B-5B2AEA37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7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 The Lab:  Macroinvertebrate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1B5D4-C55F-BA95-87AE-AD795E7B8357}"/>
              </a:ext>
            </a:extLst>
          </p:cNvPr>
          <p:cNvSpPr txBox="1"/>
          <p:nvPr/>
        </p:nvSpPr>
        <p:spPr>
          <a:xfrm>
            <a:off x="603815" y="1438486"/>
            <a:ext cx="4243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‘Raw’ sample collected from field site.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3AA86-930D-EC19-C288-80F4555E72DD}"/>
              </a:ext>
            </a:extLst>
          </p:cNvPr>
          <p:cNvSpPr txBox="1"/>
          <p:nvPr/>
        </p:nvSpPr>
        <p:spPr>
          <a:xfrm>
            <a:off x="5656262" y="1239673"/>
            <a:ext cx="593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Evenly distributed in sorting pan, grids picked randomly to achieve min. 100 sub-sample count.</a:t>
            </a:r>
          </a:p>
        </p:txBody>
      </p:sp>
    </p:spTree>
    <p:extLst>
      <p:ext uri="{BB962C8B-B14F-4D97-AF65-F5344CB8AC3E}">
        <p14:creationId xmlns:p14="http://schemas.microsoft.com/office/powerpoint/2010/main" val="94396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153E7-DA55-3CAC-E61D-2828BE36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4" y="1963955"/>
            <a:ext cx="4871126" cy="4541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AAB85-8A7B-76F6-613D-8E0A8B5B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109" y="1963955"/>
            <a:ext cx="6069089" cy="454191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A5F1914-2F53-4E2C-DFC1-C23DE38AB0DC}"/>
              </a:ext>
            </a:extLst>
          </p:cNvPr>
          <p:cNvSpPr/>
          <p:nvPr/>
        </p:nvSpPr>
        <p:spPr>
          <a:xfrm rot="18947925">
            <a:off x="9721966" y="3162710"/>
            <a:ext cx="857396" cy="2612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F8744CF-0649-0BD7-4B05-36B3760A6C50}"/>
              </a:ext>
            </a:extLst>
          </p:cNvPr>
          <p:cNvSpPr/>
          <p:nvPr/>
        </p:nvSpPr>
        <p:spPr>
          <a:xfrm rot="8563097">
            <a:off x="6937145" y="3012966"/>
            <a:ext cx="935919" cy="2741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386D2CD-9871-A77B-70BB-29EC6B0BF6A1}"/>
              </a:ext>
            </a:extLst>
          </p:cNvPr>
          <p:cNvSpPr/>
          <p:nvPr/>
        </p:nvSpPr>
        <p:spPr>
          <a:xfrm rot="7727668">
            <a:off x="6794739" y="4419113"/>
            <a:ext cx="844993" cy="2879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0D1D2-34D8-83A5-6BF7-A67403AFAAEA}"/>
              </a:ext>
            </a:extLst>
          </p:cNvPr>
          <p:cNvSpPr txBox="1"/>
          <p:nvPr/>
        </p:nvSpPr>
        <p:spPr>
          <a:xfrm>
            <a:off x="669264" y="1256069"/>
            <a:ext cx="48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Raw sample grid contents placed into petri dish for inspection.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90871-3EB0-2845-A10C-536A0BCD0B4A}"/>
              </a:ext>
            </a:extLst>
          </p:cNvPr>
          <p:cNvSpPr txBox="1"/>
          <p:nvPr/>
        </p:nvSpPr>
        <p:spPr>
          <a:xfrm>
            <a:off x="5754109" y="1213231"/>
            <a:ext cx="6069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Under microscope (40x), macroinvertebrates are picked out of raw sample for ID and enumeration.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F6CA50-D47A-314E-AA07-77A4DB6B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95"/>
            <a:ext cx="12192000" cy="8052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In The Lab:  Picking Macroinvertebrate Sub-Sample</a:t>
            </a:r>
          </a:p>
        </p:txBody>
      </p:sp>
    </p:spTree>
    <p:extLst>
      <p:ext uri="{BB962C8B-B14F-4D97-AF65-F5344CB8AC3E}">
        <p14:creationId xmlns:p14="http://schemas.microsoft.com/office/powerpoint/2010/main" val="126924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9397EDFB-C9B5-64C2-776F-72C9994B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14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1" name="Text Box 3">
            <a:extLst>
              <a:ext uri="{FF2B5EF4-FFF2-40B4-BE49-F238E27FC236}">
                <a16:creationId xmlns:a16="http://schemas.microsoft.com/office/drawing/2014/main" id="{96B4A484-6FFE-1134-EF16-742F8574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9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0052" name="Picture 4">
            <a:extLst>
              <a:ext uri="{FF2B5EF4-FFF2-40B4-BE49-F238E27FC236}">
                <a16:creationId xmlns:a16="http://schemas.microsoft.com/office/drawing/2014/main" id="{5039F7D7-4D45-B7B3-DF72-E164ED9C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0"/>
          <a:stretch>
            <a:fillRect/>
          </a:stretch>
        </p:blipFill>
        <p:spPr bwMode="auto">
          <a:xfrm>
            <a:off x="1752600" y="3810001"/>
            <a:ext cx="167640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>
            <a:extLst>
              <a:ext uri="{FF2B5EF4-FFF2-40B4-BE49-F238E27FC236}">
                <a16:creationId xmlns:a16="http://schemas.microsoft.com/office/drawing/2014/main" id="{6AC98F6E-4D46-5493-0985-4BD8B03B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10667" r="16000" b="22667"/>
          <a:stretch>
            <a:fillRect/>
          </a:stretch>
        </p:blipFill>
        <p:spPr bwMode="auto">
          <a:xfrm>
            <a:off x="8534400" y="3581401"/>
            <a:ext cx="198120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>
            <a:extLst>
              <a:ext uri="{FF2B5EF4-FFF2-40B4-BE49-F238E27FC236}">
                <a16:creationId xmlns:a16="http://schemas.microsoft.com/office/drawing/2014/main" id="{E8D370F1-03BB-F2FC-9F63-A40172DD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667" r="56000" b="49333"/>
          <a:stretch>
            <a:fillRect/>
          </a:stretch>
        </p:blipFill>
        <p:spPr bwMode="auto">
          <a:xfrm>
            <a:off x="8839200" y="914400"/>
            <a:ext cx="1295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5" name="Picture 7">
            <a:extLst>
              <a:ext uri="{FF2B5EF4-FFF2-40B4-BE49-F238E27FC236}">
                <a16:creationId xmlns:a16="http://schemas.microsoft.com/office/drawing/2014/main" id="{EE73E7D5-440C-8623-1F5A-B318C6DD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190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6" name="Rectangle 8">
            <a:extLst>
              <a:ext uri="{FF2B5EF4-FFF2-40B4-BE49-F238E27FC236}">
                <a16:creationId xmlns:a16="http://schemas.microsoft.com/office/drawing/2014/main" id="{12BD1619-E17E-537C-6972-ABA6C688D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590800"/>
            <a:ext cx="838200" cy="914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7" name="Rectangle 9">
            <a:extLst>
              <a:ext uri="{FF2B5EF4-FFF2-40B4-BE49-F238E27FC236}">
                <a16:creationId xmlns:a16="http://schemas.microsoft.com/office/drawing/2014/main" id="{B5D22869-8122-25AE-C7A5-97268B309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371600"/>
            <a:ext cx="1524000" cy="160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8" name="Oval 10">
            <a:extLst>
              <a:ext uri="{FF2B5EF4-FFF2-40B4-BE49-F238E27FC236}">
                <a16:creationId xmlns:a16="http://schemas.microsoft.com/office/drawing/2014/main" id="{278E4713-79EA-181A-F6B2-0669BC368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685800" cy="5334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59" name="Line 11">
            <a:extLst>
              <a:ext uri="{FF2B5EF4-FFF2-40B4-BE49-F238E27FC236}">
                <a16:creationId xmlns:a16="http://schemas.microsoft.com/office/drawing/2014/main" id="{E7C6036F-6AF0-0A07-478F-3E66380C8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914400"/>
            <a:ext cx="3810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0" name="Line 12">
            <a:extLst>
              <a:ext uri="{FF2B5EF4-FFF2-40B4-BE49-F238E27FC236}">
                <a16:creationId xmlns:a16="http://schemas.microsoft.com/office/drawing/2014/main" id="{0D6DE770-F210-66F4-EFC3-4F0156921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438400"/>
            <a:ext cx="3810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1" name="Line 13">
            <a:extLst>
              <a:ext uri="{FF2B5EF4-FFF2-40B4-BE49-F238E27FC236}">
                <a16:creationId xmlns:a16="http://schemas.microsoft.com/office/drawing/2014/main" id="{C9F25DB5-DB06-B0AF-017F-04D9BB9B4A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2514600"/>
            <a:ext cx="762000" cy="1295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2" name="Line 14">
            <a:extLst>
              <a:ext uri="{FF2B5EF4-FFF2-40B4-BE49-F238E27FC236}">
                <a16:creationId xmlns:a16="http://schemas.microsoft.com/office/drawing/2014/main" id="{4DE1243B-CC9E-F0C1-66E1-0DEA417BD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914400" cy="1295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3" name="Line 15">
            <a:extLst>
              <a:ext uri="{FF2B5EF4-FFF2-40B4-BE49-F238E27FC236}">
                <a16:creationId xmlns:a16="http://schemas.microsoft.com/office/drawing/2014/main" id="{18A792FF-0CDB-63FA-E9CE-DEABF4EA3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3505200"/>
            <a:ext cx="38100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4" name="Line 16">
            <a:extLst>
              <a:ext uri="{FF2B5EF4-FFF2-40B4-BE49-F238E27FC236}">
                <a16:creationId xmlns:a16="http://schemas.microsoft.com/office/drawing/2014/main" id="{14F064D8-FB14-18C4-6927-E772C1C81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2590800"/>
            <a:ext cx="381000" cy="990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5" name="Text Box 17">
            <a:extLst>
              <a:ext uri="{FF2B5EF4-FFF2-40B4-BE49-F238E27FC236}">
                <a16:creationId xmlns:a16="http://schemas.microsoft.com/office/drawing/2014/main" id="{CDA62F10-499C-5FC9-0F92-86A9009B3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133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Telson is rounded and entire.</a:t>
            </a:r>
          </a:p>
        </p:txBody>
      </p:sp>
      <p:sp>
        <p:nvSpPr>
          <p:cNvPr id="130066" name="Text Box 18">
            <a:extLst>
              <a:ext uri="{FF2B5EF4-FFF2-40B4-BE49-F238E27FC236}">
                <a16:creationId xmlns:a16="http://schemas.microsoft.com/office/drawing/2014/main" id="{91F46919-145E-41CA-F73A-C0C03BB82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3641726"/>
            <a:ext cx="688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Times New Roman" panose="02020603050405020304" pitchFamily="18" charset="0"/>
              </a:rPr>
              <a:t>uropods 3</a:t>
            </a:r>
          </a:p>
        </p:txBody>
      </p:sp>
      <p:sp>
        <p:nvSpPr>
          <p:cNvPr id="130067" name="Line 19">
            <a:extLst>
              <a:ext uri="{FF2B5EF4-FFF2-40B4-BE49-F238E27FC236}">
                <a16:creationId xmlns:a16="http://schemas.microsoft.com/office/drawing/2014/main" id="{CE65D0E3-0207-9F18-E7E8-AC6231364E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0200" y="3886200"/>
            <a:ext cx="7620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8" name="Line 20">
            <a:extLst>
              <a:ext uri="{FF2B5EF4-FFF2-40B4-BE49-F238E27FC236}">
                <a16:creationId xmlns:a16="http://schemas.microsoft.com/office/drawing/2014/main" id="{C712B5C8-1E26-F739-E839-5329FE79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3886200"/>
            <a:ext cx="152400" cy="15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69" name="Text Box 21">
            <a:extLst>
              <a:ext uri="{FF2B5EF4-FFF2-40B4-BE49-F238E27FC236}">
                <a16:creationId xmlns:a16="http://schemas.microsoft.com/office/drawing/2014/main" id="{30D3CEE2-7389-878E-4071-5FB5CC5B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914401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Times New Roman" panose="02020603050405020304" pitchFamily="18" charset="0"/>
              </a:rPr>
              <a:t>accessory flagella</a:t>
            </a:r>
          </a:p>
        </p:txBody>
      </p:sp>
      <p:sp>
        <p:nvSpPr>
          <p:cNvPr id="130070" name="Line 22">
            <a:extLst>
              <a:ext uri="{FF2B5EF4-FFF2-40B4-BE49-F238E27FC236}">
                <a16:creationId xmlns:a16="http://schemas.microsoft.com/office/drawing/2014/main" id="{48737AB2-E3A7-9FF5-926E-CF5C756588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143000"/>
            <a:ext cx="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71" name="Text Box 23">
            <a:extLst>
              <a:ext uri="{FF2B5EF4-FFF2-40B4-BE49-F238E27FC236}">
                <a16:creationId xmlns:a16="http://schemas.microsoft.com/office/drawing/2014/main" id="{7CE91C00-ED90-7326-3113-838370E0D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383024"/>
            <a:ext cx="4572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(***Example slide…taxa not represented in all areas***)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Leptocheirus</a:t>
            </a:r>
            <a:r>
              <a:rPr lang="en-US" altLang="en-US" sz="1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plumulosus</a:t>
            </a: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 is a common burrowing </a:t>
            </a:r>
            <a:r>
              <a:rPr lang="en-US" altLang="en-US" sz="1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Aorid</a:t>
            </a: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 amphipod found in estuarine areas.  Like all </a:t>
            </a:r>
            <a:r>
              <a:rPr lang="en-US" altLang="en-US" sz="1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Aoridae</a:t>
            </a: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L. </a:t>
            </a:r>
            <a:r>
              <a:rPr lang="en-US" altLang="en-US" sz="1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plumulosus</a:t>
            </a: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 has an accessory flagella, biramous </a:t>
            </a:r>
            <a:r>
              <a:rPr lang="en-US" altLang="en-US" sz="1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uropods</a:t>
            </a:r>
            <a:r>
              <a:rPr lang="en-US" altLang="en-US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 3, and an entire telson.  </a:t>
            </a:r>
          </a:p>
        </p:txBody>
      </p:sp>
      <p:sp>
        <p:nvSpPr>
          <p:cNvPr id="130072" name="Text Box 24">
            <a:extLst>
              <a:ext uri="{FF2B5EF4-FFF2-40B4-BE49-F238E27FC236}">
                <a16:creationId xmlns:a16="http://schemas.microsoft.com/office/drawing/2014/main" id="{FCA8A969-E106-DE32-F03B-1F7D0EED1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25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Uropods</a:t>
            </a:r>
            <a:r>
              <a:rPr lang="en-US" altLang="en-US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3 are short and biramous.</a:t>
            </a:r>
          </a:p>
        </p:txBody>
      </p:sp>
      <p:sp>
        <p:nvSpPr>
          <p:cNvPr id="130073" name="Oval 25">
            <a:extLst>
              <a:ext uri="{FF2B5EF4-FFF2-40B4-BE49-F238E27FC236}">
                <a16:creationId xmlns:a16="http://schemas.microsoft.com/office/drawing/2014/main" id="{FF41CFA1-DE5B-D78C-6772-1775B1A34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038600"/>
            <a:ext cx="533400" cy="3810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74" name="Text Box 26">
            <a:extLst>
              <a:ext uri="{FF2B5EF4-FFF2-40B4-BE49-F238E27FC236}">
                <a16:creationId xmlns:a16="http://schemas.microsoft.com/office/drawing/2014/main" id="{B746B686-A062-4BD7-EA72-69324FE0F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554663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Gnathopods</a:t>
            </a:r>
            <a:r>
              <a:rPr lang="en-US" altLang="en-US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1 larger than </a:t>
            </a:r>
            <a:r>
              <a:rPr lang="en-US" altLang="en-US" sz="1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gnathopods</a:t>
            </a:r>
            <a:r>
              <a:rPr lang="en-US" altLang="en-US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2.</a:t>
            </a:r>
          </a:p>
        </p:txBody>
      </p:sp>
      <p:sp>
        <p:nvSpPr>
          <p:cNvPr id="130075" name="Oval 27">
            <a:extLst>
              <a:ext uri="{FF2B5EF4-FFF2-40B4-BE49-F238E27FC236}">
                <a16:creationId xmlns:a16="http://schemas.microsoft.com/office/drawing/2014/main" id="{6978B1BD-4036-A66B-90AA-D0E0204B5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72000"/>
            <a:ext cx="381000" cy="3810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0076" name="Text Box 28">
            <a:extLst>
              <a:ext uri="{FF2B5EF4-FFF2-40B4-BE49-F238E27FC236}">
                <a16:creationId xmlns:a16="http://schemas.microsoft.com/office/drawing/2014/main" id="{F33EEDEA-507F-9DEF-D767-DBEB4A48E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267201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Times New Roman" panose="02020603050405020304" pitchFamily="18" charset="0"/>
              </a:rPr>
              <a:t>gnathopod 1</a:t>
            </a:r>
          </a:p>
        </p:txBody>
      </p:sp>
      <p:sp>
        <p:nvSpPr>
          <p:cNvPr id="130077" name="Text Box 29">
            <a:extLst>
              <a:ext uri="{FF2B5EF4-FFF2-40B4-BE49-F238E27FC236}">
                <a16:creationId xmlns:a16="http://schemas.microsoft.com/office/drawing/2014/main" id="{0C24C02A-BEA5-6D50-34FB-2DB19246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00601"/>
            <a:ext cx="838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  <a:latin typeface="Times New Roman" panose="02020603050405020304" pitchFamily="18" charset="0"/>
              </a:rPr>
              <a:t>gnathopod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D9BBC-FB5C-F181-64A7-FE009F0F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13" y="34668"/>
            <a:ext cx="10515600" cy="742951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In The Lab:  </a:t>
            </a:r>
            <a:r>
              <a:rPr lang="en-US" b="1" dirty="0" err="1">
                <a:solidFill>
                  <a:srgbClr val="002060"/>
                </a:solidFill>
              </a:rPr>
              <a:t>Macroinverterate</a:t>
            </a:r>
            <a:r>
              <a:rPr lang="en-US" b="1" dirty="0">
                <a:solidFill>
                  <a:srgbClr val="002060"/>
                </a:solidFill>
              </a:rPr>
              <a:t> Identification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30CBC78-1762-CB11-D0ED-72F53B2F8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2" r="14694" b="14010"/>
          <a:stretch/>
        </p:blipFill>
        <p:spPr>
          <a:xfrm>
            <a:off x="1267791" y="1939234"/>
            <a:ext cx="9360452" cy="4033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EA66DC-D406-FBD5-1F2A-214C4ADD43BC}"/>
              </a:ext>
            </a:extLst>
          </p:cNvPr>
          <p:cNvSpPr txBox="1">
            <a:spLocks/>
          </p:cNvSpPr>
          <p:nvPr/>
        </p:nvSpPr>
        <p:spPr>
          <a:xfrm>
            <a:off x="838200" y="268358"/>
            <a:ext cx="10515600" cy="8459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Data Analysis:  Recording Taxa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C42E6-36B5-ACFE-F76E-926C9259EB7C}"/>
              </a:ext>
            </a:extLst>
          </p:cNvPr>
          <p:cNvSpPr txBox="1"/>
          <p:nvPr/>
        </p:nvSpPr>
        <p:spPr>
          <a:xfrm>
            <a:off x="1267791" y="1435608"/>
            <a:ext cx="936045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Documenting abundance and diversity of existing macroinvertebrate population.</a:t>
            </a:r>
          </a:p>
        </p:txBody>
      </p:sp>
    </p:spTree>
    <p:extLst>
      <p:ext uri="{BB962C8B-B14F-4D97-AF65-F5344CB8AC3E}">
        <p14:creationId xmlns:p14="http://schemas.microsoft.com/office/powerpoint/2010/main" val="121347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00F90-0D27-3B21-1E7E-89E682D0F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748" y="1770720"/>
            <a:ext cx="5419434" cy="4950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4C262-93B6-067C-1B06-4A370C34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20" y="1770720"/>
            <a:ext cx="5419434" cy="49508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632A5D-0233-A371-C9A5-922E188A93A0}"/>
              </a:ext>
            </a:extLst>
          </p:cNvPr>
          <p:cNvSpPr txBox="1">
            <a:spLocks/>
          </p:cNvSpPr>
          <p:nvPr/>
        </p:nvSpPr>
        <p:spPr>
          <a:xfrm>
            <a:off x="0" y="286645"/>
            <a:ext cx="12192000" cy="8197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Data Analysis:  Assessing community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C1D7C-8742-357B-F969-7D38380BB39E}"/>
              </a:ext>
            </a:extLst>
          </p:cNvPr>
          <p:cNvSpPr txBox="1"/>
          <p:nvPr/>
        </p:nvSpPr>
        <p:spPr>
          <a:xfrm>
            <a:off x="335820" y="1106423"/>
            <a:ext cx="541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Downstream populated by common invertebrates found in good quality streams.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99416-4949-8E07-4E15-1BB87AF1F181}"/>
              </a:ext>
            </a:extLst>
          </p:cNvPr>
          <p:cNvSpPr txBox="1"/>
          <p:nvPr/>
        </p:nvSpPr>
        <p:spPr>
          <a:xfrm>
            <a:off x="6431280" y="1106424"/>
            <a:ext cx="541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Upstream populated by common pond organisms tolerant of fair to poor </a:t>
            </a:r>
            <a:r>
              <a:rPr lang="en-US" b="1">
                <a:solidFill>
                  <a:srgbClr val="002060"/>
                </a:solidFill>
              </a:rPr>
              <a:t>water quality.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6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9FB8-6777-B8E4-BE13-BB6ECB3F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863"/>
            <a:ext cx="10515600" cy="79234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Data Analysis:  Biometric Indices   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3DC82-27CD-8768-DEC8-5FBEE3DF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6" y="2051100"/>
            <a:ext cx="10876207" cy="4676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99FDA-685B-9D7D-E79A-2E297ECEC94A}"/>
              </a:ext>
            </a:extLst>
          </p:cNvPr>
          <p:cNvSpPr txBox="1"/>
          <p:nvPr/>
        </p:nvSpPr>
        <p:spPr>
          <a:xfrm>
            <a:off x="575599" y="1082050"/>
            <a:ext cx="10876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Converting macroinvertebrate community composition </a:t>
            </a:r>
            <a:r>
              <a:rPr lang="en-US" b="1" dirty="0">
                <a:solidFill>
                  <a:srgbClr val="002060"/>
                </a:solidFill>
              </a:rPr>
              <a:t>information</a:t>
            </a:r>
            <a:r>
              <a:rPr lang="en-US" sz="1800" b="1" dirty="0">
                <a:solidFill>
                  <a:srgbClr val="002060"/>
                </a:solidFill>
              </a:rPr>
              <a:t> to quantitative water quality data.  </a:t>
            </a:r>
            <a:r>
              <a:rPr lang="en-US" b="1" dirty="0">
                <a:solidFill>
                  <a:srgbClr val="002060"/>
                </a:solidFill>
              </a:rPr>
              <a:t>Each individual metric corresponds to a water quality score and impact designation associated with the NYS DEC Biological Assessment Profile (BAP) Score.</a:t>
            </a:r>
          </a:p>
        </p:txBody>
      </p:sp>
    </p:spTree>
    <p:extLst>
      <p:ext uri="{BB962C8B-B14F-4D97-AF65-F5344CB8AC3E}">
        <p14:creationId xmlns:p14="http://schemas.microsoft.com/office/powerpoint/2010/main" val="378568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E89BB-CC47-946B-4867-300C9B4A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63" y="1625802"/>
            <a:ext cx="10342473" cy="51322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B6C88B-4611-D275-D3C8-7D62F26F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949"/>
            <a:ext cx="12192000" cy="8327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Data  </a:t>
            </a:r>
            <a:r>
              <a:rPr lang="en-US" sz="4900" b="1" dirty="0">
                <a:solidFill>
                  <a:srgbClr val="002060"/>
                </a:solidFill>
              </a:rPr>
              <a:t>Analysis</a:t>
            </a:r>
            <a:r>
              <a:rPr lang="en-US" sz="4000" b="1" dirty="0">
                <a:solidFill>
                  <a:srgbClr val="002060"/>
                </a:solidFill>
              </a:rPr>
              <a:t>:  Comparing Biometrics Across 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A6EDB-B6B9-A2E1-DF89-41DC0EC83872}"/>
              </a:ext>
            </a:extLst>
          </p:cNvPr>
          <p:cNvSpPr txBox="1"/>
          <p:nvPr/>
        </p:nvSpPr>
        <p:spPr>
          <a:xfrm>
            <a:off x="502920" y="932688"/>
            <a:ext cx="1104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Awes Mill Dam biometric comparison between upstream impoundment and downstream reach in 2023.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The upstream location is consistently more impaired than downstream reach.</a:t>
            </a:r>
          </a:p>
        </p:txBody>
      </p:sp>
    </p:spTree>
    <p:extLst>
      <p:ext uri="{BB962C8B-B14F-4D97-AF65-F5344CB8AC3E}">
        <p14:creationId xmlns:p14="http://schemas.microsoft.com/office/powerpoint/2010/main" val="1501175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4F835-5E4E-8F1C-64AE-91C012DC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96" y="1466290"/>
            <a:ext cx="6560287" cy="523557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9A54AB-A825-0AB6-AC06-6C7F7A37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7" y="1458815"/>
            <a:ext cx="5300420" cy="523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9A8C4-2231-7D91-D206-D822DFCB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17" y="246888"/>
            <a:ext cx="11963366" cy="78543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Data Analysis:  BAP Water Quality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3CD77-7083-727F-CD2F-F8248C386E72}"/>
              </a:ext>
            </a:extLst>
          </p:cNvPr>
          <p:cNvSpPr txBox="1"/>
          <p:nvPr/>
        </p:nvSpPr>
        <p:spPr>
          <a:xfrm>
            <a:off x="114318" y="1032320"/>
            <a:ext cx="1196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Upstream locations fall below the ‘Impaired Waterbodies’ threshold of a 5.0 water quality score.</a:t>
            </a:r>
          </a:p>
        </p:txBody>
      </p:sp>
    </p:spTree>
    <p:extLst>
      <p:ext uri="{BB962C8B-B14F-4D97-AF65-F5344CB8AC3E}">
        <p14:creationId xmlns:p14="http://schemas.microsoft.com/office/powerpoint/2010/main" val="3304159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10223A-947F-F5F8-849E-403BC8CA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24724" r="24418" b="7185"/>
          <a:stretch/>
        </p:blipFill>
        <p:spPr>
          <a:xfrm>
            <a:off x="152400" y="1249047"/>
            <a:ext cx="8131945" cy="4669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72052-DC84-F5F2-E9EE-6DA5D9798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23172" r="31214" b="13786"/>
          <a:stretch/>
        </p:blipFill>
        <p:spPr>
          <a:xfrm>
            <a:off x="7132320" y="2222902"/>
            <a:ext cx="4907280" cy="4512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027651-E860-0024-14D8-14877FA91512}"/>
              </a:ext>
            </a:extLst>
          </p:cNvPr>
          <p:cNvSpPr/>
          <p:nvPr/>
        </p:nvSpPr>
        <p:spPr>
          <a:xfrm>
            <a:off x="4442033" y="3518399"/>
            <a:ext cx="559293" cy="3417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5C75E0-7325-7660-7DA5-73B6C233A64C}"/>
              </a:ext>
            </a:extLst>
          </p:cNvPr>
          <p:cNvCxnSpPr>
            <a:cxnSpLocks/>
          </p:cNvCxnSpPr>
          <p:nvPr/>
        </p:nvCxnSpPr>
        <p:spPr>
          <a:xfrm flipV="1">
            <a:off x="5001326" y="2222902"/>
            <a:ext cx="2101215" cy="1305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8E0E7B-01BC-A545-D12C-F16C62228C2F}"/>
              </a:ext>
            </a:extLst>
          </p:cNvPr>
          <p:cNvCxnSpPr>
            <a:cxnSpLocks/>
          </p:cNvCxnSpPr>
          <p:nvPr/>
        </p:nvCxnSpPr>
        <p:spPr>
          <a:xfrm>
            <a:off x="5001326" y="3860188"/>
            <a:ext cx="2101215" cy="27966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8C3CD4F-AF02-74B4-DE76-7C8EB9296731}"/>
              </a:ext>
            </a:extLst>
          </p:cNvPr>
          <p:cNvSpPr/>
          <p:nvPr/>
        </p:nvSpPr>
        <p:spPr>
          <a:xfrm>
            <a:off x="7594421" y="3167593"/>
            <a:ext cx="609600" cy="1447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2DC27D8-2811-02EF-9974-2A8889F48F23}"/>
              </a:ext>
            </a:extLst>
          </p:cNvPr>
          <p:cNvSpPr/>
          <p:nvPr/>
        </p:nvSpPr>
        <p:spPr>
          <a:xfrm>
            <a:off x="8451282" y="5630160"/>
            <a:ext cx="609600" cy="1447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32CF14B-D2C9-A2D7-6EED-7B640293A902}"/>
              </a:ext>
            </a:extLst>
          </p:cNvPr>
          <p:cNvSpPr/>
          <p:nvPr/>
        </p:nvSpPr>
        <p:spPr>
          <a:xfrm rot="10409702">
            <a:off x="10676876" y="5367396"/>
            <a:ext cx="681466" cy="1744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6B8FA-42FA-4C30-8C31-C3AE01A8DA5A}"/>
              </a:ext>
            </a:extLst>
          </p:cNvPr>
          <p:cNvSpPr txBox="1"/>
          <p:nvPr/>
        </p:nvSpPr>
        <p:spPr>
          <a:xfrm>
            <a:off x="7271477" y="2464415"/>
            <a:ext cx="8768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Awes Mill Dam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69A59-69A6-E340-32B1-87EBE4B92885}"/>
              </a:ext>
            </a:extLst>
          </p:cNvPr>
          <p:cNvSpPr txBox="1"/>
          <p:nvPr/>
        </p:nvSpPr>
        <p:spPr>
          <a:xfrm>
            <a:off x="7409921" y="5422145"/>
            <a:ext cx="929640" cy="5770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Youngs Mill (Black Creek) Dam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2AFC5-D9AC-B080-5592-C96D5593CC06}"/>
              </a:ext>
            </a:extLst>
          </p:cNvPr>
          <p:cNvSpPr txBox="1"/>
          <p:nvPr/>
        </p:nvSpPr>
        <p:spPr>
          <a:xfrm>
            <a:off x="10853928" y="4796845"/>
            <a:ext cx="115519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Little Salmon Dam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EFE193-8FB3-3E27-1771-1B0BC802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33" y="201168"/>
            <a:ext cx="10515600" cy="70273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Monitoring Locations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DBF97-B3B5-231C-A830-BEBE5C8410D7}"/>
              </a:ext>
            </a:extLst>
          </p:cNvPr>
          <p:cNvSpPr txBox="1"/>
          <p:nvPr/>
        </p:nvSpPr>
        <p:spPr>
          <a:xfrm>
            <a:off x="8451282" y="1316736"/>
            <a:ext cx="322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2022 - 2024</a:t>
            </a:r>
          </a:p>
        </p:txBody>
      </p:sp>
    </p:spTree>
    <p:extLst>
      <p:ext uri="{BB962C8B-B14F-4D97-AF65-F5344CB8AC3E}">
        <p14:creationId xmlns:p14="http://schemas.microsoft.com/office/powerpoint/2010/main" val="188842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0ECC1-2BE8-52AF-B711-A6CC0D4C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90"/>
            <a:ext cx="10515600" cy="8070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Monitoring Dissemination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773C0-E55D-7FE5-FD30-1473FFC8F90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08" y="1940753"/>
            <a:ext cx="9596783" cy="476415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5E357-7E63-C559-4463-C955F8DA9927}"/>
              </a:ext>
            </a:extLst>
          </p:cNvPr>
          <p:cNvSpPr txBox="1"/>
          <p:nvPr/>
        </p:nvSpPr>
        <p:spPr>
          <a:xfrm>
            <a:off x="1233600" y="960120"/>
            <a:ext cx="1026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Allows for the illustration of water quality trends resulting from management actions and documents successful restoration outcomes. 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Example:  </a:t>
            </a:r>
            <a:r>
              <a:rPr lang="en-US" b="1" dirty="0" err="1">
                <a:solidFill>
                  <a:srgbClr val="002060"/>
                </a:solidFill>
              </a:rPr>
              <a:t>Shapp</a:t>
            </a:r>
            <a:r>
              <a:rPr lang="en-US" b="1" dirty="0">
                <a:solidFill>
                  <a:srgbClr val="002060"/>
                </a:solidFill>
              </a:rPr>
              <a:t> Pond Dam, Dutchess County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322D2-2082-A944-4031-F4B5A0ECBBFA}"/>
              </a:ext>
            </a:extLst>
          </p:cNvPr>
          <p:cNvSpPr txBox="1"/>
          <p:nvPr/>
        </p:nvSpPr>
        <p:spPr>
          <a:xfrm>
            <a:off x="1668780" y="6309359"/>
            <a:ext cx="103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Pre-Removal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A822C-EE0D-105E-5449-44BEFF58CB08}"/>
              </a:ext>
            </a:extLst>
          </p:cNvPr>
          <p:cNvSpPr txBox="1"/>
          <p:nvPr/>
        </p:nvSpPr>
        <p:spPr>
          <a:xfrm>
            <a:off x="2185416" y="5466993"/>
            <a:ext cx="17647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|</a:t>
            </a:r>
            <a:br>
              <a:rPr lang="en-US" sz="1100" b="1" dirty="0"/>
            </a:br>
            <a:r>
              <a:rPr lang="en-US" sz="1100" b="1" dirty="0"/>
              <a:t>Dam Removed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44125-FBE2-D182-FA5D-08DF963F0E4F}"/>
              </a:ext>
            </a:extLst>
          </p:cNvPr>
          <p:cNvSpPr txBox="1"/>
          <p:nvPr/>
        </p:nvSpPr>
        <p:spPr>
          <a:xfrm>
            <a:off x="4303775" y="6309360"/>
            <a:ext cx="1301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Post-Removal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03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0087-448E-C087-6CEC-8C30A759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270"/>
            <a:ext cx="10515600" cy="4307459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THANK YOU FOR PARTICIPATING</a:t>
            </a:r>
            <a:br>
              <a:rPr lang="en-US" sz="4800" b="1" dirty="0">
                <a:solidFill>
                  <a:srgbClr val="002060"/>
                </a:solidFill>
              </a:rPr>
            </a:br>
            <a:br>
              <a:rPr lang="en-US" sz="4800" b="1" dirty="0">
                <a:solidFill>
                  <a:srgbClr val="002060"/>
                </a:solidFill>
              </a:rPr>
            </a:br>
            <a:r>
              <a:rPr lang="en-US" sz="4800" b="1" dirty="0">
                <a:solidFill>
                  <a:srgbClr val="002060"/>
                </a:solidFill>
              </a:rPr>
              <a:t>?  QUESTIONS  ?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8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FC30F-58E1-A3CD-C0CB-C6646A6B8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t="37079" r="1362" b="2909"/>
          <a:stretch/>
        </p:blipFill>
        <p:spPr>
          <a:xfrm>
            <a:off x="7826863" y="3723443"/>
            <a:ext cx="4228394" cy="2815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tream with trees and grass&#10;&#10;Description automatically generated">
            <a:extLst>
              <a:ext uri="{FF2B5EF4-FFF2-40B4-BE49-F238E27FC236}">
                <a16:creationId xmlns:a16="http://schemas.microsoft.com/office/drawing/2014/main" id="{1EFF659C-D38D-A418-BC04-2B32F6155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1" t="9718" r="21750" b="47256"/>
          <a:stretch/>
        </p:blipFill>
        <p:spPr>
          <a:xfrm>
            <a:off x="140418" y="3723444"/>
            <a:ext cx="4224720" cy="2815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47FB5-61FB-18B8-AC04-89D65FBAD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" t="6358" r="4603" b="2884"/>
          <a:stretch/>
        </p:blipFill>
        <p:spPr>
          <a:xfrm>
            <a:off x="3981802" y="602213"/>
            <a:ext cx="4228395" cy="2815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15C96-6E42-D9A2-F1E2-2C6C42E2D6D1}"/>
              </a:ext>
            </a:extLst>
          </p:cNvPr>
          <p:cNvSpPr txBox="1"/>
          <p:nvPr/>
        </p:nvSpPr>
        <p:spPr>
          <a:xfrm>
            <a:off x="136742" y="2970762"/>
            <a:ext cx="422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YOUNGS MILL DAM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(2022-2023-2024)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03341-2626-25FC-960E-47FDCE98BFB5}"/>
              </a:ext>
            </a:extLst>
          </p:cNvPr>
          <p:cNvSpPr txBox="1"/>
          <p:nvPr/>
        </p:nvSpPr>
        <p:spPr>
          <a:xfrm>
            <a:off x="3867510" y="3590988"/>
            <a:ext cx="422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LITTLE SALMON DAM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(2022-2023)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8B8ED-F25C-C848-FA35-BF8DE6383071}"/>
              </a:ext>
            </a:extLst>
          </p:cNvPr>
          <p:cNvSpPr txBox="1"/>
          <p:nvPr/>
        </p:nvSpPr>
        <p:spPr>
          <a:xfrm>
            <a:off x="7826862" y="2944657"/>
            <a:ext cx="422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AWES MILL DAM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(2023-2024)</a:t>
            </a:r>
          </a:p>
        </p:txBody>
      </p:sp>
    </p:spTree>
    <p:extLst>
      <p:ext uri="{BB962C8B-B14F-4D97-AF65-F5344CB8AC3E}">
        <p14:creationId xmlns:p14="http://schemas.microsoft.com/office/powerpoint/2010/main" val="3043869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6051B-7D06-37D9-BBA5-1EE83BCBB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0" r="27451"/>
          <a:stretch/>
        </p:blipFill>
        <p:spPr>
          <a:xfrm>
            <a:off x="6280671" y="1707447"/>
            <a:ext cx="5442471" cy="5046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8223AE-E792-3F36-5528-E74548CF8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58" y="1714110"/>
            <a:ext cx="5442471" cy="504675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D39DB34-6AE9-C8C1-FD23-B1C4CC1E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254"/>
            <a:ext cx="10515600" cy="92865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Field Sampling Locations / Transects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81294-D691-D513-B6C8-90FE6BE3EFDF}"/>
              </a:ext>
            </a:extLst>
          </p:cNvPr>
          <p:cNvSpPr txBox="1"/>
          <p:nvPr/>
        </p:nvSpPr>
        <p:spPr>
          <a:xfrm>
            <a:off x="468858" y="1231959"/>
            <a:ext cx="112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Paired upstream-downstream sampling sites.</a:t>
            </a:r>
          </a:p>
        </p:txBody>
      </p:sp>
    </p:spTree>
    <p:extLst>
      <p:ext uri="{BB962C8B-B14F-4D97-AF65-F5344CB8AC3E}">
        <p14:creationId xmlns:p14="http://schemas.microsoft.com/office/powerpoint/2010/main" val="427078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8025-3D94-6B43-70BD-47583DDE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09"/>
            <a:ext cx="10515600" cy="94246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Field Collections: Upstream </a:t>
            </a:r>
            <a:r>
              <a:rPr lang="en-US" b="1" dirty="0" err="1">
                <a:solidFill>
                  <a:srgbClr val="002060"/>
                </a:solidFill>
              </a:rPr>
              <a:t>Ponar</a:t>
            </a:r>
            <a:r>
              <a:rPr lang="en-US" b="1" dirty="0">
                <a:solidFill>
                  <a:srgbClr val="002060"/>
                </a:solidFill>
              </a:rPr>
              <a:t> Dredge</a:t>
            </a:r>
          </a:p>
        </p:txBody>
      </p:sp>
      <p:pic>
        <p:nvPicPr>
          <p:cNvPr id="4" name="Picture 3" descr="A person in a boat with buckets&#10;&#10;Description automatically generated">
            <a:extLst>
              <a:ext uri="{FF2B5EF4-FFF2-40B4-BE49-F238E27FC236}">
                <a16:creationId xmlns:a16="http://schemas.microsoft.com/office/drawing/2014/main" id="{D83E56F7-5295-EF4A-399B-B39A7FE30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52" y="1697126"/>
            <a:ext cx="5143500" cy="5016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metal bucket with a bucket and a bucket with a rope&#10;&#10;Description automatically generated with medium confidence">
            <a:extLst>
              <a:ext uri="{FF2B5EF4-FFF2-40B4-BE49-F238E27FC236}">
                <a16:creationId xmlns:a16="http://schemas.microsoft.com/office/drawing/2014/main" id="{98AFDA52-A58F-0FFE-1A76-488610671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698" y="1633537"/>
            <a:ext cx="50292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A68227-8BEF-8B9F-CF50-22F54F977A7D}"/>
              </a:ext>
            </a:extLst>
          </p:cNvPr>
          <p:cNvSpPr txBox="1"/>
          <p:nvPr/>
        </p:nvSpPr>
        <p:spPr>
          <a:xfrm>
            <a:off x="3915156" y="1208281"/>
            <a:ext cx="436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Capturing benthic organisms.</a:t>
            </a:r>
          </a:p>
        </p:txBody>
      </p:sp>
    </p:spTree>
    <p:extLst>
      <p:ext uri="{BB962C8B-B14F-4D97-AF65-F5344CB8AC3E}">
        <p14:creationId xmlns:p14="http://schemas.microsoft.com/office/powerpoint/2010/main" val="325423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oat with a jug of milk&#10;&#10;Description automatically generated">
            <a:extLst>
              <a:ext uri="{FF2B5EF4-FFF2-40B4-BE49-F238E27FC236}">
                <a16:creationId xmlns:a16="http://schemas.microsoft.com/office/drawing/2014/main" id="{6C37B2CB-3A15-948B-332A-2FF32B41D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r="13973"/>
          <a:stretch/>
        </p:blipFill>
        <p:spPr>
          <a:xfrm>
            <a:off x="3900407" y="2537829"/>
            <a:ext cx="4095356" cy="4017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ond surrounded by trees&#10;&#10;Description automatically generated">
            <a:extLst>
              <a:ext uri="{FF2B5EF4-FFF2-40B4-BE49-F238E27FC236}">
                <a16:creationId xmlns:a16="http://schemas.microsoft.com/office/drawing/2014/main" id="{020E152D-1EEC-3B51-24C0-3DB21A1B6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37345" r="39845" b="15618"/>
          <a:stretch/>
        </p:blipFill>
        <p:spPr>
          <a:xfrm>
            <a:off x="8122281" y="2545596"/>
            <a:ext cx="3882572" cy="4017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rick and a bottle on the ground&#10;&#10;Description automatically generated">
            <a:extLst>
              <a:ext uri="{FF2B5EF4-FFF2-40B4-BE49-F238E27FC236}">
                <a16:creationId xmlns:a16="http://schemas.microsoft.com/office/drawing/2014/main" id="{A1A3314E-5EA3-D672-5B14-4B1700242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15787" r="11330" b="10790"/>
          <a:stretch/>
        </p:blipFill>
        <p:spPr>
          <a:xfrm rot="5400000">
            <a:off x="-78855" y="2803832"/>
            <a:ext cx="4017955" cy="34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0F9E87-386E-EAE4-0006-9974D1C127FD}"/>
              </a:ext>
            </a:extLst>
          </p:cNvPr>
          <p:cNvSpPr txBox="1">
            <a:spLocks/>
          </p:cNvSpPr>
          <p:nvPr/>
        </p:nvSpPr>
        <p:spPr>
          <a:xfrm>
            <a:off x="280416" y="374269"/>
            <a:ext cx="11631168" cy="814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Field Collections Upstream:  Multi-Plate Sample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AAEF0-5F0B-E4AD-3EC6-B864AB48FE20}"/>
              </a:ext>
            </a:extLst>
          </p:cNvPr>
          <p:cNvSpPr txBox="1"/>
          <p:nvPr/>
        </p:nvSpPr>
        <p:spPr>
          <a:xfrm>
            <a:off x="2729397" y="1877415"/>
            <a:ext cx="6437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Capturing organisms in drift and within water column.</a:t>
            </a:r>
          </a:p>
        </p:txBody>
      </p:sp>
    </p:spTree>
    <p:extLst>
      <p:ext uri="{BB962C8B-B14F-4D97-AF65-F5344CB8AC3E}">
        <p14:creationId xmlns:p14="http://schemas.microsoft.com/office/powerpoint/2010/main" val="409922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iver with a net&#10;&#10;Description automatically generated">
            <a:extLst>
              <a:ext uri="{FF2B5EF4-FFF2-40B4-BE49-F238E27FC236}">
                <a16:creationId xmlns:a16="http://schemas.microsoft.com/office/drawing/2014/main" id="{37C7AA30-66A6-7ED9-BAD3-2E76D529A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" r="25280" b="36281"/>
          <a:stretch/>
        </p:blipFill>
        <p:spPr>
          <a:xfrm>
            <a:off x="275803" y="1826337"/>
            <a:ext cx="3195818" cy="4859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erson holding a bag over a plate&#10;&#10;Description automatically generated">
            <a:extLst>
              <a:ext uri="{FF2B5EF4-FFF2-40B4-BE49-F238E27FC236}">
                <a16:creationId xmlns:a16="http://schemas.microsoft.com/office/drawing/2014/main" id="{7EDE4789-1FAA-87A1-0C55-49B393ADE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41" y="1826337"/>
            <a:ext cx="3842565" cy="4859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person holding a spoon and a bowl&#10;&#10;Description automatically generated with medium confidence">
            <a:extLst>
              <a:ext uri="{FF2B5EF4-FFF2-40B4-BE49-F238E27FC236}">
                <a16:creationId xmlns:a16="http://schemas.microsoft.com/office/drawing/2014/main" id="{7E047683-30CF-0FDD-499A-FEAE4A415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r="-2" b="19890"/>
          <a:stretch/>
        </p:blipFill>
        <p:spPr>
          <a:xfrm>
            <a:off x="7680825" y="1826337"/>
            <a:ext cx="4345859" cy="4859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297B6-A9B4-68ED-9269-D18C1E443AD6}"/>
              </a:ext>
            </a:extLst>
          </p:cNvPr>
          <p:cNvSpPr txBox="1">
            <a:spLocks/>
          </p:cNvSpPr>
          <p:nvPr/>
        </p:nvSpPr>
        <p:spPr>
          <a:xfrm>
            <a:off x="557001" y="355981"/>
            <a:ext cx="11077997" cy="823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Field Collections:  Downstream Kick-Sample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3D1C8-06F2-C26F-E3F2-B907B7CEED8E}"/>
              </a:ext>
            </a:extLst>
          </p:cNvPr>
          <p:cNvSpPr txBox="1"/>
          <p:nvPr/>
        </p:nvSpPr>
        <p:spPr>
          <a:xfrm>
            <a:off x="2877311" y="1302901"/>
            <a:ext cx="6437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Captures both benthic and drift organisms.</a:t>
            </a:r>
          </a:p>
        </p:txBody>
      </p:sp>
    </p:spTree>
    <p:extLst>
      <p:ext uri="{BB962C8B-B14F-4D97-AF65-F5344CB8AC3E}">
        <p14:creationId xmlns:p14="http://schemas.microsoft.com/office/powerpoint/2010/main" val="96598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with a rope attached to it&#10;&#10;Description automatically generated">
            <a:extLst>
              <a:ext uri="{FF2B5EF4-FFF2-40B4-BE49-F238E27FC236}">
                <a16:creationId xmlns:a16="http://schemas.microsoft.com/office/drawing/2014/main" id="{F5648451-B662-CE2F-243C-383D83C6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21" y="1712401"/>
            <a:ext cx="5420533" cy="4529703"/>
          </a:xfrm>
          <a:prstGeom prst="rect">
            <a:avLst/>
          </a:prstGeom>
        </p:spPr>
      </p:pic>
      <p:pic>
        <p:nvPicPr>
          <p:cNvPr id="5" name="Picture 4" descr="A person standing in a stream&#10;&#10;Description automatically generated">
            <a:extLst>
              <a:ext uri="{FF2B5EF4-FFF2-40B4-BE49-F238E27FC236}">
                <a16:creationId xmlns:a16="http://schemas.microsoft.com/office/drawing/2014/main" id="{7CA10257-4D83-4591-6FD8-F77836E7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0" y="1266988"/>
            <a:ext cx="6261315" cy="5420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3EEE6-6CD2-EC08-3AF7-501EBB5AE25D}"/>
              </a:ext>
            </a:extLst>
          </p:cNvPr>
          <p:cNvSpPr txBox="1">
            <a:spLocks/>
          </p:cNvSpPr>
          <p:nvPr/>
        </p:nvSpPr>
        <p:spPr>
          <a:xfrm>
            <a:off x="557001" y="170480"/>
            <a:ext cx="11077997" cy="823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 Transect Substrate and Channel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51ED2-854C-960D-D904-DB9AB3CBE5EF}"/>
              </a:ext>
            </a:extLst>
          </p:cNvPr>
          <p:cNvSpPr txBox="1"/>
          <p:nvPr/>
        </p:nvSpPr>
        <p:spPr>
          <a:xfrm>
            <a:off x="0" y="89765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Recording instream substrate type and channel elevation at every 1-ft; each end of transect is fixed with steel spike.</a:t>
            </a:r>
          </a:p>
        </p:txBody>
      </p:sp>
    </p:spTree>
    <p:extLst>
      <p:ext uri="{BB962C8B-B14F-4D97-AF65-F5344CB8AC3E}">
        <p14:creationId xmlns:p14="http://schemas.microsoft.com/office/powerpoint/2010/main" val="399199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D2944-93B3-6D16-FFE0-35AC74F3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59" y="877824"/>
            <a:ext cx="7540593" cy="586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687376-86D2-7F91-C7B3-616B45C8FC3F}"/>
              </a:ext>
            </a:extLst>
          </p:cNvPr>
          <p:cNvSpPr txBox="1"/>
          <p:nvPr/>
        </p:nvSpPr>
        <p:spPr>
          <a:xfrm>
            <a:off x="374904" y="457200"/>
            <a:ext cx="391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Substrate &amp; Instream Habitat Pre-Removal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DA0FE-A03B-BC2D-1D84-62AB38892450}"/>
              </a:ext>
            </a:extLst>
          </p:cNvPr>
          <p:cNvSpPr txBox="1"/>
          <p:nvPr/>
        </p:nvSpPr>
        <p:spPr>
          <a:xfrm>
            <a:off x="374904" y="1657529"/>
            <a:ext cx="3913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All locations display benthic habitat disparities between the upstream impoundment and downstream tail reach.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Upstream sediment composition within the impoundment on Black Creek, averages 78% silt/clay, 17% sand, and 5% gravel.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Downstream of the Black Creek Dam, the sediment composition is more varied and consists of 4% boulder, 38% cobble, 41% gravel, 16% sand, and 1% silt/clay.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Habitat variability important for maximizing biological diversity.</a:t>
            </a:r>
          </a:p>
        </p:txBody>
      </p:sp>
    </p:spTree>
    <p:extLst>
      <p:ext uri="{BB962C8B-B14F-4D97-AF65-F5344CB8AC3E}">
        <p14:creationId xmlns:p14="http://schemas.microsoft.com/office/powerpoint/2010/main" val="1495267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645</Words>
  <Application>Microsoft Office PowerPoint</Application>
  <PresentationFormat>Widescreen</PresentationFormat>
  <Paragraphs>84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Times New Roman</vt:lpstr>
      <vt:lpstr>Wingdings</vt:lpstr>
      <vt:lpstr>Office Theme</vt:lpstr>
      <vt:lpstr>Ecological Monitoring Surrounding Barrier Sites in the Village of Mexico</vt:lpstr>
      <vt:lpstr>Monitoring Locations </vt:lpstr>
      <vt:lpstr>PowerPoint Presentation</vt:lpstr>
      <vt:lpstr>Field Sampling Locations / Transects</vt:lpstr>
      <vt:lpstr>Field Collections: Upstream Ponar Dredge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Lab:  Macroinvertebrate Processing</vt:lpstr>
      <vt:lpstr>In The Lab:  Picking Macroinvertebrate Sub-Sample</vt:lpstr>
      <vt:lpstr>In The Lab:  Macroinverterate Identification</vt:lpstr>
      <vt:lpstr>PowerPoint Presentation</vt:lpstr>
      <vt:lpstr>PowerPoint Presentation</vt:lpstr>
      <vt:lpstr>Data Analysis:  Biometric Indices   </vt:lpstr>
      <vt:lpstr>Data  Analysis:  Comparing Biometrics Across Locations</vt:lpstr>
      <vt:lpstr>Data Analysis:  BAP Water Quality Results</vt:lpstr>
      <vt:lpstr>Monitoring Dissemination</vt:lpstr>
      <vt:lpstr>THANK YOU FOR PARTICIPATING  ?  QUESTIONS 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Jeremy Dietrich</dc:creator>
  <cp:lastModifiedBy>Jeremy Dietrich</cp:lastModifiedBy>
  <cp:revision>7</cp:revision>
  <dcterms:created xsi:type="dcterms:W3CDTF">2024-08-24T20:38:33Z</dcterms:created>
  <dcterms:modified xsi:type="dcterms:W3CDTF">2024-08-30T12:05:07Z</dcterms:modified>
</cp:coreProperties>
</file>