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A66FB-00EC-D6BF-EE55-619C4C612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70B22F-92B0-06D3-6EA2-0F9033552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6081E-692C-7413-2FDD-9DA63BF22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1F6-715F-4CB8-A8F2-B933A35E1B79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43058-F021-1C92-CE50-82CE1B61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66A97-D817-5617-9732-025FED7EC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CAB81-7289-48DA-A578-48D662705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03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07FF8-340C-CC53-F341-A996896B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9A7CA-B7F7-1057-A8B9-A8AF83D11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2A2A6-79A6-E204-6642-7639FBE01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1F6-715F-4CB8-A8F2-B933A35E1B79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FE62B-525D-BE0C-1059-E2962CBC8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129E2-5BDE-4C02-81C8-496741EC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CAB81-7289-48DA-A578-48D662705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6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6C97DC-1C59-F9F6-AB6E-694F6C9D71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231A7-8497-2829-251D-8EE993F1F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DEBF1-B006-9A97-BB8F-1C30A115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1F6-715F-4CB8-A8F2-B933A35E1B79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46F98-0ACB-6663-C0C4-953926AA2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79B2D-72F9-D2A8-0C23-2877A551A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CAB81-7289-48DA-A578-48D662705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1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CCC60-4CFF-7413-B9D9-68585C255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9EFC0-1048-524C-89EC-4C770ACFD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8D849-4FAB-B2A5-C461-DAFD985B5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1F6-715F-4CB8-A8F2-B933A35E1B79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44880-3B1F-9324-C53E-3C3F5AF6D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BB11C-E796-5D0D-ADF4-228332B4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CAB81-7289-48DA-A578-48D662705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FA539-5686-E273-670C-23292B027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8A2B0-9CA5-C5EE-A894-0CF7EB464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DD967-F0FA-466A-6DD5-D0C0E9A16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1F6-715F-4CB8-A8F2-B933A35E1B79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1D9EC-B39A-2EA8-8A76-06A931E34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2F4BE-F679-9B1B-C3DA-7A1F54D3C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CAB81-7289-48DA-A578-48D662705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2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CB77-3059-97EA-3FC7-D03FA99FA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FD22E-EA45-3EBC-D7F1-B608243E4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5192E4-8151-6BCF-4A6B-1E23B7785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38B435-7028-73D8-FB14-5834D60A6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1F6-715F-4CB8-A8F2-B933A35E1B79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67E05-7F0B-9C5F-50C6-8FFDE7D62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BEC41-FBB0-1A22-0BA9-74D33314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CAB81-7289-48DA-A578-48D662705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9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D668-8CAA-A94E-9F35-B8CB7379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3D27C-93D8-89B2-6FD8-226940E33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C4E01-5200-B1BC-EDAF-B6A0C45BE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68AB67-851B-3FCE-A432-332208DCDC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292301-3490-8E19-06B5-F9A4B51AD0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5AAF6F-8BAA-93A8-AEEB-F07AE59C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1F6-715F-4CB8-A8F2-B933A35E1B79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3AE7A1-6D90-EBB1-BCD2-F33D6F2BB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B322EE-D32F-B781-E942-2F96104F8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CAB81-7289-48DA-A578-48D662705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13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38A52-A9EA-AFF2-1659-835EDE1B9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0064C3-3DA2-857C-D118-E1546ADF3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1F6-715F-4CB8-A8F2-B933A35E1B79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330C0-B53F-980C-094D-05AB844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FF46B-DBDD-D472-5B40-6D33C15E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CAB81-7289-48DA-A578-48D662705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5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1FBD05-22C5-3940-C9DF-BF814D4F2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1F6-715F-4CB8-A8F2-B933A35E1B79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9A4F5C-C646-28E1-8265-F61280782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28912-1DCB-E85D-2408-D6E21EA4B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CAB81-7289-48DA-A578-48D662705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05E7F-8394-6BE6-C8DE-F6394F6D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D9839-43E8-C96F-F7A3-529E58528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48595-A5F7-C128-EF6A-FAB6E88A6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7F0F4-CF10-4B42-E39D-47385003C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1F6-715F-4CB8-A8F2-B933A35E1B79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8C401-F837-7959-87D2-F7B1FA9D7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28C32-04B0-901B-D57C-A875F750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CAB81-7289-48DA-A578-48D662705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0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482E5-5E87-92F1-7CFA-728E3472E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366E51-7BB7-EFDC-1890-AB45B0999E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D82BC-0FA1-C2A7-3C26-7EEBC2942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F4F97-5CF6-2C9A-276A-A3ACFD408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1F6-715F-4CB8-A8F2-B933A35E1B79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6981C-8F4E-CDC4-FE04-0C6E776A1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7DFE1-DF11-BA95-5F32-61698A86A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CAB81-7289-48DA-A578-48D662705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0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3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CC7534-CC77-5A29-7D56-29164D4DC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2B0D2-1607-5941-4F1C-CEA897B32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D06CB-E5D0-33AA-C284-2A6748E04E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F421F6-715F-4CB8-A8F2-B933A35E1B79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5DAF0-CFE1-E74F-35A3-DF1C2C35D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6A6AE-8C45-6134-406C-225DEB9D7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0CAB81-7289-48DA-A578-48D662705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0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2B15-0211-CCA4-5BB2-1DB31DF60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37673"/>
            <a:ext cx="9144000" cy="325134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Upstream Transition Following </a:t>
            </a:r>
            <a:br>
              <a:rPr lang="en-US" b="1" dirty="0"/>
            </a:br>
            <a:r>
              <a:rPr lang="en-US" b="1" dirty="0"/>
              <a:t>Poestenkill Dam Removal </a:t>
            </a:r>
            <a:br>
              <a:rPr lang="en-US" b="1" dirty="0"/>
            </a:br>
            <a:r>
              <a:rPr lang="en-US" b="1" dirty="0" err="1"/>
              <a:t>Rennsselear</a:t>
            </a:r>
            <a:r>
              <a:rPr lang="en-US" b="1" dirty="0"/>
              <a:t> County, NY</a:t>
            </a:r>
            <a:br>
              <a:rPr lang="en-US" b="1" dirty="0"/>
            </a:br>
            <a:r>
              <a:rPr lang="en-US" b="1" dirty="0"/>
              <a:t>2019 - 2021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A50CE-C376-8CC1-C266-A0616CFF6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95129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Jeremy Dietrich</a:t>
            </a:r>
          </a:p>
          <a:p>
            <a:r>
              <a:rPr lang="en-US" dirty="0"/>
              <a:t>NYS Water Resources Institute</a:t>
            </a:r>
          </a:p>
          <a:p>
            <a:r>
              <a:rPr lang="en-US" dirty="0"/>
              <a:t>Cornell University</a:t>
            </a:r>
          </a:p>
          <a:p>
            <a:r>
              <a:rPr lang="en-US" dirty="0"/>
              <a:t>Ithaca, New York</a:t>
            </a:r>
          </a:p>
        </p:txBody>
      </p:sp>
    </p:spTree>
    <p:extLst>
      <p:ext uri="{BB962C8B-B14F-4D97-AF65-F5344CB8AC3E}">
        <p14:creationId xmlns:p14="http://schemas.microsoft.com/office/powerpoint/2010/main" val="198441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6EF0EB-F0D1-0905-076B-F4997C57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092"/>
            <a:ext cx="10515600" cy="8317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Intact Impoundment:</a:t>
            </a:r>
            <a:br>
              <a:rPr lang="en-US" dirty="0"/>
            </a:br>
            <a:r>
              <a:rPr lang="en-US" dirty="0"/>
              <a:t> June 2019</a:t>
            </a:r>
          </a:p>
        </p:txBody>
      </p:sp>
      <p:pic>
        <p:nvPicPr>
          <p:cNvPr id="6" name="Picture 5" descr="A body of water with trees and a house on the side&#10;&#10;Description automatically generated">
            <a:extLst>
              <a:ext uri="{FF2B5EF4-FFF2-40B4-BE49-F238E27FC236}">
                <a16:creationId xmlns:a16="http://schemas.microsoft.com/office/drawing/2014/main" id="{CDDD6FDE-22CB-4080-64D2-3D713B5254F5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292" y="1339273"/>
            <a:ext cx="8431415" cy="5416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3773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CAFADA-D393-43B4-7033-5214834EB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004"/>
            <a:ext cx="10515600" cy="7943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Dewatering Impoundment:</a:t>
            </a:r>
            <a:br>
              <a:rPr lang="en-US" dirty="0"/>
            </a:br>
            <a:r>
              <a:rPr lang="en-US" dirty="0"/>
              <a:t>January 2020</a:t>
            </a:r>
          </a:p>
        </p:txBody>
      </p:sp>
      <p:pic>
        <p:nvPicPr>
          <p:cNvPr id="6" name="Picture 5" descr="A river with trees and houses&#10;&#10;Description automatically generated">
            <a:extLst>
              <a:ext uri="{FF2B5EF4-FFF2-40B4-BE49-F238E27FC236}">
                <a16:creationId xmlns:a16="http://schemas.microsoft.com/office/drawing/2014/main" id="{AB865BE0-28CB-CDFB-8BD6-0772102C0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7" r="136"/>
          <a:stretch/>
        </p:blipFill>
        <p:spPr>
          <a:xfrm>
            <a:off x="1434052" y="1266790"/>
            <a:ext cx="9284224" cy="52449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903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AA9E0D-D1E1-A9A4-EC22-E38AF1662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2772"/>
            <a:ext cx="10515600" cy="8144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Dewatered Impoundment:</a:t>
            </a:r>
            <a:br>
              <a:rPr lang="en-US" dirty="0"/>
            </a:br>
            <a:r>
              <a:rPr lang="en-US" dirty="0"/>
              <a:t> June 2020 </a:t>
            </a:r>
          </a:p>
        </p:txBody>
      </p:sp>
      <p:pic>
        <p:nvPicPr>
          <p:cNvPr id="6" name="Picture 5" descr="A river with trees and a building&#10;&#10;Description automatically generated with medium confidence">
            <a:extLst>
              <a:ext uri="{FF2B5EF4-FFF2-40B4-BE49-F238E27FC236}">
                <a16:creationId xmlns:a16="http://schemas.microsoft.com/office/drawing/2014/main" id="{333261CA-8521-A0C7-1558-90B69861C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619" y="1160613"/>
            <a:ext cx="8672761" cy="56304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873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CBD650-E4D5-1776-7C9C-848F23130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010"/>
            <a:ext cx="10515600" cy="6955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Former Impoundment:</a:t>
            </a:r>
            <a:br>
              <a:rPr lang="en-US" dirty="0"/>
            </a:br>
            <a:r>
              <a:rPr lang="en-US" dirty="0"/>
              <a:t>June 2021</a:t>
            </a:r>
          </a:p>
        </p:txBody>
      </p:sp>
      <p:pic>
        <p:nvPicPr>
          <p:cNvPr id="6" name="Picture 5" descr="A river running through a forest&#10;&#10;Description automatically generated">
            <a:extLst>
              <a:ext uri="{FF2B5EF4-FFF2-40B4-BE49-F238E27FC236}">
                <a16:creationId xmlns:a16="http://schemas.microsoft.com/office/drawing/2014/main" id="{D2260149-B0CC-AEDC-A47F-AB8C3436F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309" y="1185117"/>
            <a:ext cx="8885382" cy="55487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724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8F51CC-E135-4E8E-B50D-8561DA26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00471"/>
            <a:ext cx="10515600" cy="7894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Former Impoundment:</a:t>
            </a:r>
            <a:br>
              <a:rPr lang="en-US" dirty="0"/>
            </a:br>
            <a:r>
              <a:rPr lang="en-US" dirty="0"/>
              <a:t>July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02B254-72E2-3B88-F5F3-861455CD81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82" y="1327495"/>
            <a:ext cx="8646233" cy="54332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1441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61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 Upstream Transition Following  Poestenkill Dam Removal  Rennsselear County, NY 2019 - 2021</vt:lpstr>
      <vt:lpstr>Intact Impoundment:  June 2019</vt:lpstr>
      <vt:lpstr>Dewatering Impoundment: January 2020</vt:lpstr>
      <vt:lpstr>Dewatered Impoundment:  June 2020 </vt:lpstr>
      <vt:lpstr>Former Impoundment: June 2021</vt:lpstr>
      <vt:lpstr>Former Impoundment: July 2021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Jeremy Dietrich</dc:creator>
  <cp:lastModifiedBy>Gabriel Yerdon</cp:lastModifiedBy>
  <cp:revision>1</cp:revision>
  <dcterms:created xsi:type="dcterms:W3CDTF">2024-08-30T12:07:21Z</dcterms:created>
  <dcterms:modified xsi:type="dcterms:W3CDTF">2024-09-03T20:19:35Z</dcterms:modified>
</cp:coreProperties>
</file>